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164941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7" d="100"/>
          <a:sy n="167" d="100"/>
        </p:scale>
        <p:origin x="-120" y="-1962"/>
      </p:cViewPr>
      <p:guideLst>
        <p:guide orient="horz" pos="5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12391"/>
            <a:ext cx="7772400" cy="353554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934668"/>
            <a:ext cx="6400800" cy="4215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84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49636"/>
            <a:ext cx="2057400" cy="105531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49636"/>
            <a:ext cx="6019800" cy="105531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3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26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059903"/>
            <a:ext cx="7772400" cy="32759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699094"/>
            <a:ext cx="7772400" cy="36080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77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88649"/>
            <a:ext cx="4038600" cy="8163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88649"/>
            <a:ext cx="4038600" cy="8163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55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6053"/>
            <a:ext cx="8229600" cy="274902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69210"/>
            <a:ext cx="4040188" cy="1538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523078"/>
            <a:ext cx="4040188" cy="95032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33" y="369210"/>
            <a:ext cx="4041775" cy="1538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33" y="523078"/>
            <a:ext cx="4041775" cy="95032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21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00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10" y="65671"/>
            <a:ext cx="3008313" cy="27948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65672"/>
            <a:ext cx="5111750" cy="14077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10" y="345158"/>
            <a:ext cx="3008313" cy="11282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06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1154591"/>
            <a:ext cx="5486400" cy="1363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47379"/>
            <a:ext cx="5486400" cy="9896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1290898"/>
            <a:ext cx="5486400" cy="1935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45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6053"/>
            <a:ext cx="8229600" cy="274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84863"/>
            <a:ext cx="8229600" cy="1088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1528762"/>
            <a:ext cx="2133600" cy="878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1528762"/>
            <a:ext cx="2895600" cy="878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1528762"/>
            <a:ext cx="2133600" cy="878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4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8" y="679"/>
            <a:ext cx="9145277" cy="1648055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1691680" y="1400770"/>
            <a:ext cx="4536000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99592" y="320650"/>
            <a:ext cx="4536000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6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Hochschule Hamm-Lippstadt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Block, Daniel</dc:creator>
  <cp:lastModifiedBy>Block, Daniel</cp:lastModifiedBy>
  <cp:revision>8</cp:revision>
  <dcterms:created xsi:type="dcterms:W3CDTF">2015-01-22T12:27:35Z</dcterms:created>
  <dcterms:modified xsi:type="dcterms:W3CDTF">2015-01-22T12:58:08Z</dcterms:modified>
</cp:coreProperties>
</file>