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664AE-BA5A-4F61-97F3-A175BF3FD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0D45509-45BF-47F4-8B46-7A03C4F34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3D0FDE-C39B-4448-BAA7-307D3955C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883B42-440D-42EB-8447-901A6569F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2E7302-9911-4BEA-A6C9-B9F16D5A4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26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688BDD-A7EF-459A-855E-0E658C93B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CA75BB-F31F-4485-A3A1-9218ACDDE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286E1E-D2CF-496D-895B-2220120D5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E461EB-4B7B-4657-A47F-DC853FBCB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9581D8-24BE-4DA3-BF62-1D9BA786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88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009E071-A9F8-4AEF-A536-B490CB7428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43A466B-8ADF-4D06-B141-F1A4B5E7DA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6F9F7A-533F-48D1-9F46-1B5A9A176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F7BEF3-148F-476F-9BAC-07118C730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73870E-D347-4F0F-AABF-91C382DE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53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F2D26C-B306-466F-94C0-0669BFA75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8F5C3A-B25F-47A6-9E69-40DD951AB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3798DC-1A7B-4980-9911-6E41E555A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65FC92-A649-4299-9DCD-91D2EC099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401FAB-9B16-485C-9934-F9B5888C2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42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2DB61-38D7-4294-B235-90F163049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19B594-38D0-4913-B30E-3E07FA533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EC6732-0BDF-4F0C-8CD6-7BFF7210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3E790-9B85-4767-9E34-61565B87E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B876E5-D880-443E-BE8A-367618CE9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22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38D568-7134-4F32-8570-1113C4FA1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83CFB2-63D1-4569-9390-CAD73EF74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3F57E8-221B-40F0-BEA2-1649D1820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B26664-011C-4962-9F92-B81AA92D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DEA2C9-6635-4C02-A689-B43CA5E0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856D15-ECD9-442A-B2C1-F7A63CEA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96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A394B-6B8A-45E3-89CC-B9AD63A06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62EED7-F703-4943-8E78-140E6C50B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B01634-7043-40E8-8DBA-957FC9E36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BCFAF7D-266D-4967-B735-605BDAB47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C0DA597-FE56-4A45-ACCB-C8D022E638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7D2633-59A7-449F-B7F4-B2F29F7AA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A75C730-7000-4306-84BA-2C4DEBAA7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6BDA8F5-E2A0-4E66-9C27-E0E26CD3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30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285A5-61E3-4524-82CF-AF0822659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1AF94AA-32A5-4E65-B3BF-AA1716290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E6B1F56-CB6A-40FC-B2FD-FCDB260DC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39BC3BD-A16B-4F44-ACDF-44B2260C3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877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9D3E9C4-20C6-4002-94F5-A6454F80C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D4192D-E06F-4544-B600-6D51968EA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AF5333-07F7-40DF-BDC0-B3D00CF4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85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15220-659C-4938-94DC-0D2C6C1B5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DE0A20-5189-4124-AFC5-D0D9105C5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F4D9D5-D43B-4793-AEA0-2ABB2A5CE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F96D69-29DD-4E7E-9090-2D2DF92EB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E0A092-E2A7-4197-BFB6-5F3B550C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F998A3-9D10-41F5-A7E7-A73046A70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26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27878C-3FC9-4BC2-B48D-2B08D9B1F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08AF1B9-AC44-4039-9C94-C197DAF81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5CC9C5-AEA4-4258-9A48-AA8FE409C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928EA8-FFFF-43E7-9E06-533F73C7D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8D52B5-CD77-46D6-A1F4-DFE2FCC7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922E2BD-609C-4C73-B11C-5DB00377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32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77680FE-287D-4953-B71B-9449387F7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E5BB7A-7B69-4EEA-88E2-C01DE2475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D63F19-6516-47B5-B064-DD16C0792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776A3-FB88-44FC-A5E7-3D6C4D098901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09CD04-9A8C-44C7-8BBC-257CE13859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4902CF-DC16-40F0-BC68-3D9D6D72D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015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F1B42F1D-FBF1-4BDA-984C-DC302C34D593}"/>
              </a:ext>
            </a:extLst>
          </p:cNvPr>
          <p:cNvSpPr txBox="1"/>
          <p:nvPr/>
        </p:nvSpPr>
        <p:spPr>
          <a:xfrm>
            <a:off x="967664" y="1500326"/>
            <a:ext cx="179328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CAM-Programm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6A0A17A-BDAA-4364-8C7B-58BAA1FC85FB}"/>
              </a:ext>
            </a:extLst>
          </p:cNvPr>
          <p:cNvSpPr txBox="1"/>
          <p:nvPr/>
        </p:nvSpPr>
        <p:spPr>
          <a:xfrm>
            <a:off x="967665" y="2846201"/>
            <a:ext cx="179328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Steuerprogramm (Umrechnung G-Code in X,Y,Z,F)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4DF9165-CC20-4731-A45B-75AFF0CDD850}"/>
              </a:ext>
            </a:extLst>
          </p:cNvPr>
          <p:cNvSpPr txBox="1"/>
          <p:nvPr/>
        </p:nvSpPr>
        <p:spPr>
          <a:xfrm>
            <a:off x="4302711" y="3139107"/>
            <a:ext cx="1793289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de-DE" dirty="0"/>
              <a:t>Achs-Controller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249B2D5-705C-48EF-B959-16A36DB5F563}"/>
              </a:ext>
            </a:extLst>
          </p:cNvPr>
          <p:cNvSpPr txBox="1"/>
          <p:nvPr/>
        </p:nvSpPr>
        <p:spPr>
          <a:xfrm>
            <a:off x="967663" y="704867"/>
            <a:ext cx="179328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CAD-Modell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73CEE34B-CEF3-406F-A4EA-945E739B101E}"/>
              </a:ext>
            </a:extLst>
          </p:cNvPr>
          <p:cNvCxnSpPr>
            <a:stCxn id="8" idx="2"/>
            <a:endCxn id="5" idx="0"/>
          </p:cNvCxnSpPr>
          <p:nvPr/>
        </p:nvCxnSpPr>
        <p:spPr>
          <a:xfrm>
            <a:off x="1864308" y="1074199"/>
            <a:ext cx="1" cy="426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D67E7D71-0FA3-4610-B82F-F75620E3D103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1864309" y="1869658"/>
            <a:ext cx="1" cy="976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AAB6A528-658B-4ACB-AAB6-46377D316158}"/>
              </a:ext>
            </a:extLst>
          </p:cNvPr>
          <p:cNvSpPr txBox="1"/>
          <p:nvPr/>
        </p:nvSpPr>
        <p:spPr>
          <a:xfrm>
            <a:off x="1975278" y="2173263"/>
            <a:ext cx="1571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G-Code-Datei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1F86838-7A5D-41B5-83E4-63192C47D043}"/>
              </a:ext>
            </a:extLst>
          </p:cNvPr>
          <p:cNvSpPr txBox="1"/>
          <p:nvPr/>
        </p:nvSpPr>
        <p:spPr>
          <a:xfrm>
            <a:off x="2361314" y="3892115"/>
            <a:ext cx="310154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X0000Y0000Z0000F0000 (Sollposition)</a:t>
            </a:r>
          </a:p>
          <a:p>
            <a:r>
              <a:rPr lang="de-DE" sz="1400" dirty="0"/>
              <a:t>U0000V0000W0000 	(</a:t>
            </a:r>
            <a:r>
              <a:rPr lang="de-DE" sz="1400" dirty="0" err="1"/>
              <a:t>Istposition</a:t>
            </a:r>
            <a:r>
              <a:rPr lang="de-DE" sz="1400" dirty="0"/>
              <a:t>)</a:t>
            </a:r>
          </a:p>
          <a:p>
            <a:endParaRPr lang="de-DE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3DC9546-47CC-48D6-AB73-1EB6C90C5B88}"/>
              </a:ext>
            </a:extLst>
          </p:cNvPr>
          <p:cNvSpPr txBox="1"/>
          <p:nvPr/>
        </p:nvSpPr>
        <p:spPr>
          <a:xfrm>
            <a:off x="7035274" y="1877906"/>
            <a:ext cx="211825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Schrittmotortreiber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457B3E4-B91F-4BEB-A456-27511F5E4E97}"/>
              </a:ext>
            </a:extLst>
          </p:cNvPr>
          <p:cNvSpPr txBox="1"/>
          <p:nvPr/>
        </p:nvSpPr>
        <p:spPr>
          <a:xfrm>
            <a:off x="7035274" y="3142346"/>
            <a:ext cx="211825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Schrittmotortreiber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AB926A6-B5FC-45C8-8849-55450271EA6A}"/>
              </a:ext>
            </a:extLst>
          </p:cNvPr>
          <p:cNvSpPr txBox="1"/>
          <p:nvPr/>
        </p:nvSpPr>
        <p:spPr>
          <a:xfrm>
            <a:off x="7035273" y="4368494"/>
            <a:ext cx="211825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Schrittmotortreiber</a:t>
            </a:r>
          </a:p>
        </p:txBody>
      </p: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5700CD2E-D486-4270-AF5B-645EF97B74F8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760954" y="3307866"/>
            <a:ext cx="1541757" cy="15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Verbinder: gewinkelt 29">
            <a:extLst>
              <a:ext uri="{FF2B5EF4-FFF2-40B4-BE49-F238E27FC236}">
                <a16:creationId xmlns:a16="http://schemas.microsoft.com/office/drawing/2014/main" id="{E6BBF48D-4167-41D3-A093-19F5A94930F7}"/>
              </a:ext>
            </a:extLst>
          </p:cNvPr>
          <p:cNvCxnSpPr>
            <a:stCxn id="7" idx="3"/>
            <a:endCxn id="22" idx="1"/>
          </p:cNvCxnSpPr>
          <p:nvPr/>
        </p:nvCxnSpPr>
        <p:spPr>
          <a:xfrm flipV="1">
            <a:off x="6096000" y="2062572"/>
            <a:ext cx="939274" cy="1261201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4902914B-E7C0-467E-88D4-E31F4C92DBE0}"/>
              </a:ext>
            </a:extLst>
          </p:cNvPr>
          <p:cNvCxnSpPr>
            <a:stCxn id="7" idx="3"/>
            <a:endCxn id="23" idx="1"/>
          </p:cNvCxnSpPr>
          <p:nvPr/>
        </p:nvCxnSpPr>
        <p:spPr>
          <a:xfrm>
            <a:off x="6096000" y="3323773"/>
            <a:ext cx="939274" cy="32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Verbinder: gewinkelt 33">
            <a:extLst>
              <a:ext uri="{FF2B5EF4-FFF2-40B4-BE49-F238E27FC236}">
                <a16:creationId xmlns:a16="http://schemas.microsoft.com/office/drawing/2014/main" id="{2B2A640F-1FBB-4E73-8738-D9D1DC1C4EB6}"/>
              </a:ext>
            </a:extLst>
          </p:cNvPr>
          <p:cNvCxnSpPr>
            <a:stCxn id="7" idx="3"/>
            <a:endCxn id="24" idx="1"/>
          </p:cNvCxnSpPr>
          <p:nvPr/>
        </p:nvCxnSpPr>
        <p:spPr>
          <a:xfrm>
            <a:off x="6096000" y="3323773"/>
            <a:ext cx="939273" cy="1229387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84C9B504-8E0E-49BF-96A8-03C73B01215F}"/>
              </a:ext>
            </a:extLst>
          </p:cNvPr>
          <p:cNvSpPr txBox="1"/>
          <p:nvPr/>
        </p:nvSpPr>
        <p:spPr>
          <a:xfrm>
            <a:off x="9730849" y="1600907"/>
            <a:ext cx="224207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 X-Achse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4A941AAF-F593-4328-AE95-422BDA51E8BB}"/>
              </a:ext>
            </a:extLst>
          </p:cNvPr>
          <p:cNvSpPr txBox="1"/>
          <p:nvPr/>
        </p:nvSpPr>
        <p:spPr>
          <a:xfrm>
            <a:off x="9730848" y="2157653"/>
            <a:ext cx="224207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 X-Achse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36F630F3-8A56-456C-907A-E56016BE694A}"/>
              </a:ext>
            </a:extLst>
          </p:cNvPr>
          <p:cNvSpPr txBox="1"/>
          <p:nvPr/>
        </p:nvSpPr>
        <p:spPr>
          <a:xfrm>
            <a:off x="9730848" y="3147673"/>
            <a:ext cx="224207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 Y-Achse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70252D5-2641-4E03-98E7-A45F916439EF}"/>
              </a:ext>
            </a:extLst>
          </p:cNvPr>
          <p:cNvSpPr txBox="1"/>
          <p:nvPr/>
        </p:nvSpPr>
        <p:spPr>
          <a:xfrm>
            <a:off x="9730848" y="4368494"/>
            <a:ext cx="224207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 Z-Achse</a:t>
            </a:r>
          </a:p>
        </p:txBody>
      </p: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4436A9D5-D8D7-4B16-BC0D-D4D4E17C75E1}"/>
              </a:ext>
            </a:extLst>
          </p:cNvPr>
          <p:cNvCxnSpPr>
            <a:stCxn id="23" idx="3"/>
            <a:endCxn id="38" idx="1"/>
          </p:cNvCxnSpPr>
          <p:nvPr/>
        </p:nvCxnSpPr>
        <p:spPr>
          <a:xfrm>
            <a:off x="9153525" y="3327012"/>
            <a:ext cx="577323" cy="53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5B216874-F038-4561-8553-94B6FA9FDAEA}"/>
              </a:ext>
            </a:extLst>
          </p:cNvPr>
          <p:cNvCxnSpPr>
            <a:stCxn id="24" idx="3"/>
            <a:endCxn id="39" idx="1"/>
          </p:cNvCxnSpPr>
          <p:nvPr/>
        </p:nvCxnSpPr>
        <p:spPr>
          <a:xfrm>
            <a:off x="9153524" y="4553160"/>
            <a:ext cx="57732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Verbinder: gewinkelt 44">
            <a:extLst>
              <a:ext uri="{FF2B5EF4-FFF2-40B4-BE49-F238E27FC236}">
                <a16:creationId xmlns:a16="http://schemas.microsoft.com/office/drawing/2014/main" id="{D0707C7B-527F-4FC9-B528-066B2E5428CF}"/>
              </a:ext>
            </a:extLst>
          </p:cNvPr>
          <p:cNvCxnSpPr>
            <a:stCxn id="22" idx="3"/>
            <a:endCxn id="36" idx="1"/>
          </p:cNvCxnSpPr>
          <p:nvPr/>
        </p:nvCxnSpPr>
        <p:spPr>
          <a:xfrm flipV="1">
            <a:off x="9153525" y="1785573"/>
            <a:ext cx="577324" cy="276999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Verbinder: gewinkelt 46">
            <a:extLst>
              <a:ext uri="{FF2B5EF4-FFF2-40B4-BE49-F238E27FC236}">
                <a16:creationId xmlns:a16="http://schemas.microsoft.com/office/drawing/2014/main" id="{CEF368D3-F0D9-46FF-9E4A-952B6A4D404B}"/>
              </a:ext>
            </a:extLst>
          </p:cNvPr>
          <p:cNvCxnSpPr>
            <a:stCxn id="22" idx="3"/>
            <a:endCxn id="37" idx="1"/>
          </p:cNvCxnSpPr>
          <p:nvPr/>
        </p:nvCxnSpPr>
        <p:spPr>
          <a:xfrm>
            <a:off x="9153525" y="2062572"/>
            <a:ext cx="577323" cy="279747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feld 48">
            <a:extLst>
              <a:ext uri="{FF2B5EF4-FFF2-40B4-BE49-F238E27FC236}">
                <a16:creationId xmlns:a16="http://schemas.microsoft.com/office/drawing/2014/main" id="{F088A906-A8AD-4B1A-A50D-581C5A713ACD}"/>
              </a:ext>
            </a:extLst>
          </p:cNvPr>
          <p:cNvSpPr txBox="1"/>
          <p:nvPr/>
        </p:nvSpPr>
        <p:spPr>
          <a:xfrm>
            <a:off x="5729139" y="2059333"/>
            <a:ext cx="101747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Step</a:t>
            </a:r>
            <a:endParaRPr lang="de-DE" sz="1400" dirty="0"/>
          </a:p>
          <a:p>
            <a:r>
              <a:rPr lang="de-DE" sz="1400" dirty="0" err="1"/>
              <a:t>Direction</a:t>
            </a:r>
            <a:endParaRPr lang="de-DE" sz="1400" dirty="0"/>
          </a:p>
          <a:p>
            <a:endParaRPr lang="de-DE" dirty="0"/>
          </a:p>
        </p:txBody>
      </p:sp>
      <p:sp>
        <p:nvSpPr>
          <p:cNvPr id="50" name="Geschweifte Klammer rechts 49">
            <a:extLst>
              <a:ext uri="{FF2B5EF4-FFF2-40B4-BE49-F238E27FC236}">
                <a16:creationId xmlns:a16="http://schemas.microsoft.com/office/drawing/2014/main" id="{6D4FB01C-4C54-4DE5-BB14-84BB0AF2677C}"/>
              </a:ext>
            </a:extLst>
          </p:cNvPr>
          <p:cNvSpPr/>
          <p:nvPr/>
        </p:nvSpPr>
        <p:spPr>
          <a:xfrm rot="16200000">
            <a:off x="3610531" y="2288762"/>
            <a:ext cx="419098" cy="3101549"/>
          </a:xfrm>
          <a:prstGeom prst="rightBrace">
            <a:avLst>
              <a:gd name="adj1" fmla="val 8333"/>
              <a:gd name="adj2" fmla="val 4938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641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E70E7F56-9DE4-4ABC-AC7A-CE34B0E64CE1}"/>
              </a:ext>
            </a:extLst>
          </p:cNvPr>
          <p:cNvSpPr txBox="1"/>
          <p:nvPr/>
        </p:nvSpPr>
        <p:spPr>
          <a:xfrm>
            <a:off x="4311589" y="2500847"/>
            <a:ext cx="3657598" cy="10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de-DE" dirty="0"/>
              <a:t>Microcontroller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913EB770-E6EC-499B-9DF9-CBFD515C7425}"/>
              </a:ext>
            </a:extLst>
          </p:cNvPr>
          <p:cNvSpPr/>
          <p:nvPr/>
        </p:nvSpPr>
        <p:spPr>
          <a:xfrm>
            <a:off x="1101570" y="2485748"/>
            <a:ext cx="2947388" cy="107419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6D9440A-70FD-4EE1-993B-6A418BADE546}"/>
              </a:ext>
            </a:extLst>
          </p:cNvPr>
          <p:cNvSpPr txBox="1"/>
          <p:nvPr/>
        </p:nvSpPr>
        <p:spPr>
          <a:xfrm>
            <a:off x="1261368" y="2838181"/>
            <a:ext cx="152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Inputs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3B64192-A17C-4AA6-8432-B172F2106636}"/>
              </a:ext>
            </a:extLst>
          </p:cNvPr>
          <p:cNvSpPr txBox="1"/>
          <p:nvPr/>
        </p:nvSpPr>
        <p:spPr>
          <a:xfrm>
            <a:off x="1066060" y="3684233"/>
            <a:ext cx="29828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err="1"/>
              <a:t>Istposition</a:t>
            </a:r>
            <a:r>
              <a:rPr lang="de-DE" sz="1400" dirty="0"/>
              <a:t>: U0000V0000W0000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Sollposition: X0000Y0000Z0000F0000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CC08C79-5B42-4E7C-8DD0-3F6DA841DA5D}"/>
              </a:ext>
            </a:extLst>
          </p:cNvPr>
          <p:cNvSpPr txBox="1"/>
          <p:nvPr/>
        </p:nvSpPr>
        <p:spPr>
          <a:xfrm>
            <a:off x="4311589" y="3544847"/>
            <a:ext cx="35688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Einlesen der Strings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Unterscheidung zwischen Ist- und Sollposition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Umrechnung Positions- und Vorschubwerte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Anpassung Vorschubwerte jeder Achse (Pythagoras)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Drei Achsen gleichzeitig ansteuern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Schritte und </a:t>
            </a:r>
            <a:r>
              <a:rPr lang="de-DE" sz="1400" dirty="0" err="1"/>
              <a:t>Direction</a:t>
            </a:r>
            <a:r>
              <a:rPr lang="de-DE" sz="1400" dirty="0"/>
              <a:t> an Treiber schicken</a:t>
            </a:r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D1DD4977-2AAC-4FA0-B269-46951413E511}"/>
              </a:ext>
            </a:extLst>
          </p:cNvPr>
          <p:cNvSpPr/>
          <p:nvPr/>
        </p:nvSpPr>
        <p:spPr>
          <a:xfrm>
            <a:off x="8231819" y="2485748"/>
            <a:ext cx="2947388" cy="107419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88DC480-A211-45ED-B1B8-33A83644866E}"/>
              </a:ext>
            </a:extLst>
          </p:cNvPr>
          <p:cNvSpPr txBox="1"/>
          <p:nvPr/>
        </p:nvSpPr>
        <p:spPr>
          <a:xfrm>
            <a:off x="8231819" y="3559946"/>
            <a:ext cx="35688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err="1"/>
              <a:t>Step</a:t>
            </a:r>
            <a:r>
              <a:rPr lang="de-DE" sz="1400" dirty="0"/>
              <a:t> und </a:t>
            </a:r>
            <a:r>
              <a:rPr lang="de-DE" sz="1400" dirty="0" err="1"/>
              <a:t>Direction</a:t>
            </a:r>
            <a:r>
              <a:rPr lang="de-DE" sz="1400" dirty="0"/>
              <a:t> an alle drei Achsen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05A60C2-F7F2-4190-9449-C869CA1C98AF}"/>
              </a:ext>
            </a:extLst>
          </p:cNvPr>
          <p:cNvSpPr txBox="1"/>
          <p:nvPr/>
        </p:nvSpPr>
        <p:spPr>
          <a:xfrm>
            <a:off x="8373862" y="2838181"/>
            <a:ext cx="152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Outputs</a:t>
            </a:r>
          </a:p>
        </p:txBody>
      </p:sp>
    </p:spTree>
    <p:extLst>
      <p:ext uri="{BB962C8B-B14F-4D97-AF65-F5344CB8AC3E}">
        <p14:creationId xmlns:p14="http://schemas.microsoft.com/office/powerpoint/2010/main" val="1821279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Breitbild</PresentationFormat>
  <Paragraphs>28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Felix Bruchhage</dc:creator>
  <cp:lastModifiedBy>Felix Bruchhage</cp:lastModifiedBy>
  <cp:revision>9</cp:revision>
  <dcterms:created xsi:type="dcterms:W3CDTF">2019-10-09T12:44:09Z</dcterms:created>
  <dcterms:modified xsi:type="dcterms:W3CDTF">2019-10-09T13:10:15Z</dcterms:modified>
</cp:coreProperties>
</file>