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DBA"/>
    <a:srgbClr val="4AB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6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1T18:21:17.88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7910 0,'-73'149,"-6737"13815,6726-13792,45-92,21-43,-26 52,-51 106,72-146,5-12,7-15,-8 17,7-15,-6 13,6-13,1-1,0 0,-1 1,-11 23,10-20,-24 50,-92 186,75-152,36-73,5-13,-5 13,-41 83,24-50,18-36,-1 3,-1 0,1-1,12-25,0 0,0 0,1-1,-1 1,1-2,1 0,-1 0,0-1,0 2,0-1,1-1,-1 0,1 0,-1 0,0 2,-1 1,1-1,0 0,-1 0,1 0,-1 1,0 0,-3 6,10-19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5:23.85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1780 0 0,'643'-1318'0'0,"-640"1311"0"0,1 0 0 0,-1 0 0 0,20-40 0 0,-5 10 0 0,12-24 0 0,-11 21 0 0,-16 34 0 0,21-43 0 0,-21 42 0 0,1 0 0 0,-1 1 0 0,0 0 0 0,0 0 0 0,0 0 0 0,-1 0 0 0,2 0 0 0,-1 0 0 0,-1 0 0 0,1 0 0 0,0 0 0 0,0 1 0 0,0-1 0 0,-1 0 0 0,1 0 0 0,0 0 0 0,0 0 0 0,0 1 0 0,0-2 0 0,0 1 0 0,0 0 0 0,0-1 0 0,0 0 0 0,0 1 0 0,0 0 0 0,1 0 0 0,-2 0 0 0,1 0 0 0,0 0 0 0,0 0 0 0,0 0 0 0,0 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5:40.1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1945 826 0 0,'7'3'0'0,"-11"-5"0"0,-25-10 0 0,-18-8 0 0,-1722-731 0 0,1727 733 0 0,35 15 0 0,-39-17 0 0,38 17 0 0,14 6 0 0,-1-1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5:43.7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686 291 0 0,'16'8'0'0,"-33"-16"0"0,11 6 0 0,-32-15 0 0,-100-41 0 0,-5-3 0 0,95 41 0 0,38 16 0 0,1 0 0 0,-1 0 0 0,1 0 0 0,-1 0 0 0,-30-13 0 0,11 4 0 0,19 9 0 0,0 0 0 0,0 0 0 0,0-1 0 0,-43-17 0 0,44 18 0 0,0 0 0 0,2 1 0 0,1 0 0 0,-1 1 0 0,0-1 0 0,0 0 0 0,2 0 0 0,0 1 0 0,1 1 0 0,0-1 0 0,3 1 0 0,-25-10 0 0,21 10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5:53.794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170 144 5287 0 0,'-7'-4'16527'0'0,"6"4"-16320"0"0,-7 13 1754 0 0,5-7-2054 0 0,1 0-1 0 0,-1 0 0 0 0,-1 10 0 0 0,-25 119 2271 0 0,28-130-2123 0 0,-11 48 619 0 0,10-46-588 0 0,0 1 0 0 0,0-1 0 0 0,-4 9 0 0 0,3-9-23 0 0,1 1 0 0 0,-1-1 0 0 0,-1 14 0 0 0,-14 50 153 0 0,1 8 155 0 0,17-76-352 0 0,-6 14 86 0 0,5-16-99 0 0,-22 73 207 0 0,20-67-201 0 0,0 1 31 0 0,0-1-31 0 0,2 1-11 0 0,1-1 0 0 0,7 6 0 0 0,2-4 0 0 0,4 6 0 0 0,1-4 0 0 0,2 1 0 0 0,-1-5 0 0 0,-5-1 17 0 0,-5-3-8 0 0,-1 0 1 0 0,1 0-1 0 0,0 0 1 0 0,6 1-1 0 0,23 11 55 0 0,-31-14-47 0 0,-1-2 14 0 0,20 9-15 0 0,-21-7-13 0 0,1-1 0 0 0,-1 1-1 0 0,1-1 1 0 0,-1 1 0 0 0,1-1 0 0 0,-1 1 0 0 0,0 0-1 0 0,1 0 1 0 0,-1 0 0 0 0,0 0 0 0 0,0 0-1 0 0,2 1 1 0 0,11 11 38 0 0,-9-9-14 0 0,2 1 47 0 0,0 0 1 0 0,1 0-1 0 0,0 0 0 0 0,0-1 1 0 0,0 0-1 0 0,9 2 0 0 0,8 6 43 0 0,18 9-31 0 0,-6-4-22 0 0,-20-11-4 0 0,-9-2-31 0 0,10 8 52 0 0,7 5-17 0 0,0-4-16 0 0,-14-7-39 0 0,-1 0 0 0 0,21 13 0 0 0,-27-16 1 0 0,0 0 0 0 0,0-1 0 0 0,1 1 0 0 0,-1-1 0 0 0,10 2 0 0 0,-2 1-6 0 0,22 6-4 0 0,-30-9 3 0 0,18 3 57 0 0,-17-4-59 0 0,33 11-1 0 0,-35-12 18 0 0,-1 0 12 0 0,18 9-14 0 0,19 14 101 0 0,-1-4-106 0 0,-31-14 16 0 0,0 0-1 0 0,1-1 1 0 0,-1 0-1 0 0,10 3 1 0 0,-10-3-32 0 0,17 9 69 0 0,-21-12-64 0 0,14 9 0 0 0,7 8 64 0 0,-18-14-64 0 0,1 2 0 0 0,0 0 0 0 0,1 0 0 0 0,-7-5 3 0 0,-1 0 0 0 0,1-1-1 0 0,0 1 1 0 0,0 0 0 0 0,0 0 0 0 0,0-1 0 0 0,0 1 0 0 0,0 0-1 0 0,0-1 1 0 0,0 1 0 0 0,0-1 0 0 0,0 0 0 0 0,0 1-1 0 0,0-1 1 0 0,1 1 0 0 0,13 2 4 0 0,-13-3-72 0 0,6 2-149 0 0,10 10 497 0 0,-12-7-283 0 0,2 0 11 0 0,-1 1 31 0 0,-1 0-31 0 0,0-1-24 0 0,-5-4-61 0 0,1 0 162 0 0,5 2-65 0 0,2 2-23 0 0,0-1 0 0 0,0-2 0 0 0,-8-1 0 0 0,-1-1 0 0 0,0 0 0 0 0,1 0 0 0 0,-1 0 0 0 0,1 0 0 0 0,-1 1 0 0 0,1-1 0 0 0,-1 0 0 0 0,1 0 0 0 0,-1 0 0 0 0,1 0 0 0 0,-1 0 0 0 0,1 0 0 0 0,-1-1 0 0 0,1 1 0 0 0,-1 0 0 0 0,1 0 0 0 0,-1 0 0 0 0,0 0 0 0 0,1 0 0 0 0,-1-1 0 0 0,1 1 0 0 0,-1 0 0 0 0,1 0 0 0 0,-1-1 0 0 0,0 1 0 0 0,1 0 0 0 0,-1-1 0 0 0,0 1 0 0 0,1 0 0 0 0,-1-1 0 0 0,1 0 0 0 0,-1 0 0 0 0,4-2 4 0 0,0 0-1 0 0,-1 0 1 0 0,1-1 0 0 0,-1 0-1 0 0,0 1 1 0 0,0-1 0 0 0,0 0-1 0 0,0-1 1 0 0,-1 1-1 0 0,0 0 1 0 0,0-1 0 0 0,0 1-1 0 0,0-1 1 0 0,1-6 0 0 0,4-10 5 0 0,51-128-9 0 0,-54 139 0 0 0,-1-1 0 0 0,1-1 0 0 0,6-10 0 0 0,-4 13 0 0 0,-1 1 0 0 0,-1-1 0 0 0,5-12 0 0 0,12-30 0 0 0,-16 39 0 0 0,0-1 0 0 0,4-18 0 0 0,-7 23 0 0 0,10-25 0 0 0,2-1 0 0 0,-14 30 0 0 0,1-4 0 0 0,12-23 0 0 0,-10 25 0 0 0,0 0 0 0 0,-1 0 0 0 0,0-1 0 0 0,1-1 0 0 0,-1 1 0 0 0,0-1 0 0 0,0 1 0 0 0,0 0 0 0 0,-1-1 0 0 0,1 2 0 0 0,-1 0 0 0 0,0 1 0 0 0,-2 0 0 0 0,-1-3 0 0 0,-2 2 0 0 0,-8-7 0 0 0,-13-9 0 0 0,12 13 0 0 0,-1 1 0 0 0,-24-10 0 0 0,0 1 0 0 0,32 13 0 0 0,-1 1 0 0 0,0 0 0 0 0,0 1 0 0 0,0-1 0 0 0,0 1 0 0 0,-8 0 0 0 0,-19-7 0 0 0,20 6 0 0 0,-12-1 0 0 0,23 3 0 0 0,-13 0 0 0 0,5 4 0 0 0,5-1 4 0 0,5-1 13 0 0,0 1-13 0 0,0 0 0 0 0,1-1 0 0 0,-1 1 1 0 0,0-1-1 0 0,0 1 0 0 0,0-1 0 0 0,0 1 0 0 0,0-1 0 0 0,-1 0 1 0 0,0 2-1 0 0,-13 13-1 0 0,1 2 0 0 0,1-1 1 0 0,-12 23-1 0 0,23-36-3 0 0,0-1 0 0 0,0 0 0 0 0,-1 0 0 0 0,1 0 0 0 0,0 0 0 0 0,-6 4 0 0 0,7-6 0 0 0,-21 33 0 0 0,3-10 0 0 0,15-18 0 0 0,-2 3 0 0 0,5-9 0 0 0,-16 13 0 0 0,11-8 0 0 0,0-1 0 0 0,-1 0 0 0 0,0 0 0 0 0,5-4 2 0 0,0 1 1 0 0,0-1-1 0 0,0 1 0 0 0,0-1 1 0 0,0 0-1 0 0,0 0 0 0 0,0 0 0 0 0,0 0 1 0 0,0 0-1 0 0,0-1 0 0 0,0 1 1 0 0,0 0-1 0 0,0-1 0 0 0,0 1 0 0 0,0-1 1 0 0,1 0-1 0 0,-1 0 0 0 0,0 0 1 0 0,0 0-1 0 0,-2-1 0 0 0,-16-7 14 0 0,19 9-16 0 0,-9-3 16 0 0,-1-1 0 0 0,1 0 0 0 0,-10-5 0 0 0,9 4-16 0 0,-2-1 0 0 0,-19-14 0 0 0,7 4 0 0 0,3 7 0 0 0,22 8 0 0 0,-1 1 0 0 0,1 0 0 0 0,-1-1 0 0 0,1 1 0 0 0,-1 0 0 0 0,0-1 0 0 0,1 1 0 0 0,-1 0 0 0 0,0 0 0 0 0,1 0 0 0 0,-1-1 0 0 0,0 1 0 0 0,1 0 0 0 0,-1 0 0 0 0,0 0 0 0 0,1 0 0 0 0,-1 0 0 0 0,0 0 0 0 0,1 0 0 0 0,-2 1 0 0 0,-2-1 0 0 0,-15-6 0 0 0,-19-9 0 0 0,-41-10 0 0 0,77 25 0 0 0,-22-7 0 0 0,2 0 0 0 0,17 4 0 0 0,4 1 0 0 0,0 1 0 0 0,0-1 0 0 0,0 0 0 0 0,0 1 0 0 0,0-1 0 0 0,1 0 0 0 0,-1 0 0 0 0,0 0 0 0 0,1 0 0 0 0,0 0 0 0 0,-1 0 0 0 0,1 0 0 0 0,0 1 0 0 0,0-1 0 0 0,0 0 0 0 0,0 0 0 0 0,1-4 0 0 0,-1 3 0 0 0,9-77 0 0 0,-5 11 0 0 0,4 18 0 0 0,-8-44 0 0 0,1 69 0 0 0,1 11 0 0 0,-1 8 0 0 0,4-23 0 0 0,7-31 0 0 0,-11 55 0 0 0,4-5 0 0 0,-4 6 0 0 0,3-12 0 0 0,-2-3 0 0 0,-2 13 0 0 0,-1 0 0 0 0,0 2 0 0 0,0-1 0 0 0,-1-1 0 0 0,1 0 0 0 0,-2 2 0 0 0,-2 0 0 0 0,1 1 0 0 0,-3-3 0 0 0,0 4 0 0 0,-3-1 0 0 0,9 4 1 0 0,-33-6 62 0 0,-48 6-120 0 0,61 5-79 0 0,19-4 304 0 0,-14 9-391 0 0,10-6 383 0 0,0 1-128 0 0,2 1-32 0 0,-2 2-6 0 0,0 0 1 0 0,1 0-1 0 0,1 1 0 0 0,-1-1 1 0 0,1 1-1 0 0,1 0 1 0 0,0 0-1 0 0,-3 14 0 0 0,2-8 25 0 0,-1 7 15 0 0,3-13-24 0 0,0 1 1 0 0,0-1-1 0 0,-1 0 0 0 0,-6 12 0 0 0,9-20-43 0 0,0-1-1 0 0,0 1 0 0 0,-1-1 0 0 0,1 1 1 0 0,0 0-1 0 0,-1-1 0 0 0,1 1 0 0 0,0-1 0 0 0,-1 1 1 0 0,1-1-1 0 0,-1 1 0 0 0,1-1 0 0 0,-1 0 1 0 0,1 1-1 0 0,-1-1 0 0 0,0 1 0 0 0,1-1 0 0 0,-1 0 1 0 0,1 0-1 0 0,-1 1 0 0 0,0-1 0 0 0,1 0 1 0 0,-1 0-1 0 0,0 0 0 0 0,1 0 0 0 0,-1 0 1 0 0,0 1-1 0 0,1-1 0 0 0,-1 0 0 0 0,1-1 0 0 0,-1 1 1 0 0,0 0-1 0 0,1 0 0 0 0,-1 0 0 0 0,0 0 1 0 0,1 0-1 0 0,-1-1 0 0 0,0 1 0 0 0,1 0 1 0 0,-1-1-1 0 0,1 1 0 0 0,-1-1 0 0 0,0 1 5 0 0,-6-4-1367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6:00.0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9 231 7687 0 0,'-9'12'14588'0'0,"38"-99"-12824"0"0,-19 55-1583 0 0,4-18 11 0 0,-11 37-117 0 0,-3 12-6 0 0,6-18 118 0 0,-6 17-151 0 0,6-13 56 0 0,-2 9-109 0 0,-4 5 28 0 0,1 0 0 0 0,-1 0 1 0 0,1 0-1 0 0,-1 0 0 0 0,1 0 0 0 0,-1 1 1 0 0,1-1-1 0 0,0 0 0 0 0,-1 0 1 0 0,1 1-1 0 0,0-1 0 0 0,0 0 0 0 0,1 0 1 0 0,4-3 50 0 0,-5 3 95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6:34.6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1006 861 9527 0 0,'0'0'2783'0'0,"7"-14"618"0"0,18-61 2779 0 0,1-1-3040 0 0,-18 53-2307 0 0,-6 14-594 0 0,2 1-1 0 0,-1-1 0 0 0,8-11 1 0 0,-5 7-165 0 0,0 0 1 0 0,-1-1 0 0 0,0 1 0 0 0,-1-1-1 0 0,5-27 1 0 0,-9 38-38 0 0,3-18 92 0 0,-3 17-95 0 0,0-1 0 0 0,1 1 0 0 0,0-1 0 0 0,0 1 0 0 0,0-1-1 0 0,0 1 1 0 0,3-7 0 0 0,0-2-34 0 0,-3 6 10 0 0,0 4 79 0 0,-1 3-87 0 0,0 0 1 0 0,0 0-1 0 0,0 0 0 0 0,0 0 0 0 0,0 0 1 0 0,0 0-1 0 0,0 0 0 0 0,0 0 0 0 0,0 0 1 0 0,0 0-1 0 0,0 0 0 0 0,0-1 0 0 0,0 1 1 0 0,0 0-1 0 0,0 0 0 0 0,0 0 1 0 0,0 0-1 0 0,0 0 0 0 0,1 0 0 0 0,-1 0 1 0 0,0 0-1 0 0,0 0 0 0 0,0 0 0 0 0,0 0 1 0 0,0 0-1 0 0,0 0 0 0 0,0 0 0 0 0,0 0 1 0 0,0 0-1 0 0,0 0 0 0 0,0 0 0 0 0,0 0 1 0 0,0 0-1 0 0,0 0 0 0 0,0 0 1 0 0,0 0-1 0 0,0 0 0 0 0,0 0 0 0 0,0 0 1 0 0,1 0-1 0 0,-1 0 0 0 0,0 0 0 0 0,0 0 1 0 0,0 0-1 0 0,0 0 0 0 0,0 0 0 0 0,0 0 1 0 0,0 0-1 0 0,0 0 0 0 0,0 0 0 0 0,0 0 1 0 0,0 0-1 0 0,0 0 0 0 0,0 0 1 0 0,0 0-1 0 0,0 0 0 0 0,0 0 0 0 0,0 0 1 0 0,0 0-1 0 0,12-25 67 0 0,-10 19-58 0 0,-1 4 31 0 0,1-2-20 0 0,-1 2 20 0 0,-2-3-31 0 0,-3-1-11 0 0,0 2 11 0 0,1 2 14 0 0,4 3-14 0 0,-3-2-2 0 0,-19-20-1 0 0,15 16-8 0 0,0 1 0 0 0,1 2 11 0 0,3 1 31 0 0,-13-4-455 0 0,14 5 778 0 0,-21-2-317 0 0,18 1-21 0 0,-3-1-27 0 0,1 1-16 0 0,5 1-73 0 0,0 0 167 0 0,-4 0-67 0 0,4 0-100 0 0,-2 1-136 0 0,2-2 360 0 0,-16-7 60 0 0,12 6-211 0 0,4 1-73 0 0,-3 1-195 0 0,5 0 429 0 0,-30-7 99 0 0,26 7-244 0 0,-17-5 0 0 0,8-1-10 0 0,11 6 3 0 0,0-1 0 0 0,0 0 1 0 0,0 1-1 0 0,-1-1 0 0 0,1 0 1 0 0,0 1-1 0 0,0 0 0 0 0,0-1 1 0 0,-1 1-1 0 0,-1-1 0 0 0,2 1-37 0 0,-1 0 177 0 0,-5 0-106 0 0,-17-1 48 0 0,15 0-33 0 0,2-1-31 0 0,-1 0-11 0 0,2 0 11 0 0,4 1 31 0 0,-7-4-34 0 0,9 5-10 0 0,-27-5 71 0 0,-18-8 6 0 0,38 11-33 0 0,1 1-40 0 0,1-1-1 0 0,0 0 1 0 0,0 0-1 0 0,-9-5 0 0 0,12 6 6 0 0,0 0-1 0 0,-1 0 0 0 0,1 0 1 0 0,0 0-1 0 0,-1 0 0 0 0,1 0 1 0 0,0 1-1 0 0,-5-1 0 0 0,-9-4 58 0 0,-8 1-53 0 0,17 2-11 0 0,0-1 0 0 0,-34-6 64 0 0,-8-13-4 0 0,27 15 52 0 0,1 1-76 0 0,12 5-21 0 0,-7-4 23 0 0,10 2-27 0 0,-68-33 53 0 0,67 34-64 0 0,0 1 0 0 0,1-2 11 0 0,0 1 31 0 0,-1 0-31 0 0,-12-4-6 0 0,-25-12 1 0 0,39 15 36 0 0,0 1-31 0 0,1 0-11 0 0,-48-12 0 0 0,40 11 66 0 0,-24-7-68 0 0,24 8 2 0 0,-6-5 0 0 0,0 0 0 0 0,11 5 0 0 0,0 0 0 0 0,0 0 0 0 0,0 0 0 0 0,-1 0 0 0 0,-1 2 0 0 0,-2 1 0 0 0,-1 1 0 0 0,1 3 0 0 0,4-4 0 0 0,0 0 0 0 0,0-1 0 0 0,2 1 0 0 0,-1 0 0 0 0,-1-1 0 0 0,0-3 0 0 0,6 2-4 0 0,-1 0 1 0 0,0 0-1 0 0,0 0 0 0 0,0-1 0 0 0,1 1 0 0 0,-1-1 1 0 0,1 0-1 0 0,-1 1 0 0 0,-1-4 0 0 0,-5-4-126 0 0,-10-8-3022 0 0,12 10 1448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6:37.3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807 450 6015 0 0,'0'0'9320'0'0,"-15"-7"-7592"0"0,-3-18 92 0 0,18 24-1184 0 0,-18-8 1126 0 0,13 7-1531 0 0,1 1 0 0 0,-1-2 0 0 0,0 1 0 0 0,1 0 0 0 0,-7-5 0 0 0,-16-8 580 0 0,10 10-410 0 0,14 4-339 0 0,1 1-1 0 0,-1-1 0 0 0,1 0 0 0 0,-1 1 0 0 0,0-1 0 0 0,1-1 0 0 0,0 1 1 0 0,-4-2-1 0 0,5 2-45 0 0,0 1 0 0 0,0-1 0 0 0,1 1 0 0 0,-1 0 0 0 0,0-1 1 0 0,0 1-1 0 0,0 0 0 0 0,0 0 0 0 0,0-1 0 0 0,-1 1 0 0 0,1 0 0 0 0,0 0 0 0 0,0 0 1 0 0,0 0-1 0 0,-1 1 0 0 0,-2-1 18 0 0,3 0 24 0 0,-9-4 129 0 0,9 3-151 0 0,-1 1 0 0 0,1 0 1 0 0,-1 0-1 0 0,1 1 0 0 0,-1-1 0 0 0,1 0 0 0 0,-1 0 0 0 0,1 1 1 0 0,-1-1-1 0 0,1 1 0 0 0,0-1 0 0 0,-1 1 0 0 0,1 0 0 0 0,0-1 1 0 0,-3 3-1 0 0,4-4-18 0 0,-1 1 0 0 0,0 0 0 0 0,0 0 0 0 0,0-1 0 0 0,0 1 0 0 0,0 0 0 0 0,0 0 0 0 0,1 0 0 0 0,-1 0 0 0 0,0 0 0 0 0,0 0 1 0 0,0 0-1 0 0,0 1 0 0 0,0-1 0 0 0,0 0 0 0 0,0 1 0 0 0,-7 0 128 0 0,3 0-82 0 0,4 0 0 0 0,0-2-11 0 0,-3-1-31 0 0,3 1-17 0 0,1 0 0 0 0,-1 0-1 0 0,1-1 1 0 0,0 1 0 0 0,-1 0 0 0 0,1-1 0 0 0,0 1 0 0 0,0 0 0 0 0,0-1 0 0 0,0 1 0 0 0,0-2 0 0 0,0-10-22 0 0,1 10-25 0 0,1-9 72 0 0,1-3-20 0 0,1 0 1 0 0,5-16-1 0 0,-7 22 10 0 0,-1 2 9 0 0,10-29-14 0 0,-9 32-16 0 0,8-41 13 0 0,-10 42 30 0 0,-2-3-31 0 0,0 0-11 0 0,-1 1 11 0 0,2 4 31 0 0,-3-3-31 0 0,-1 0 0 0 0,3 3 31 0 0,-33-10 221 0 0,34 11-156 0 0,-17-2 165 0 0,-31-1 169 0 0,47 3-441 0 0,0-1 0 0 0,0 1 0 0 0,0-1 0 0 0,0 1 0 0 0,0-1 0 0 0,0 0 0 0 0,0 1 0 0 0,0-1 0 0 0,0 0 0 0 0,-2-2 0 0 0,2 2 0 0 0,0 0 0 0 0,0 0 0 0 0,0 0 0 0 0,0 0 0 0 0,0 0 0 0 0,0 1 0 0 0,0-1 0 0 0,0 0 0 0 0,0 1 0 0 0,-3-1 0 0 0,-52-12 203 0 0,30 0-97 0 0,22 11-84 0 0,2 2 20 0 0,-2-1-31 0 0,-47-10 53 0 0,45 10-64 0 0,3 2 0 0 0,-1-2 0 0 0,-1 1 0 0 0,-1 0 0 0 0,1 0 0 0 0,0 0 0 0 0,0-1 0 0 0,0 0 0 0 0,-1-2 0 0 0,1 1 0 0 0,0 0 0 0 0,0 0 11 0 0,-1-1 31 0 0,1 1-20 0 0,4 1 20 0 0,-4-2-31 0 0,0-2-11 0 0,-3-4 0 0 0,-3 2 0 0 0,10 7 0 0 0,-5-3 0 0 0,-3-1 0 0 0,7 4 0 0 0,-12 1 0 0 0,7 0 0 0 0,2 2 0 0 0,2 2 0 0 0,-2-1 0 0 0,-1 0 0 0 0,1 0 0 0 0,0 1 0 0 0,-4 1 0 0 0,9-5 0 0 0,-13 16 0 0 0,2-5 0 0 0,11-11 0 0 0,0 0 0 0 0,0 0 0 0 0,0 0 0 0 0,0 0 0 0 0,0 1 0 0 0,0-1 0 0 0,0 0 0 0 0,1 1 0 0 0,-1-1 0 0 0,-1 3 0 0 0,-2 11 0 0 0,-5 7 0 0 0,6-15 0 0 0,2 0-21 0 0,0-6-81 0 0,-4-8-13 0 0,0-1-2057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6:38.5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318 285 5111 0 0,'0'0'4054'0'0,"-7"-5"1922"0"0,7 5-5976 0 0,-1-1 135 0 0,0 1-1 0 0,0 0 1 0 0,0 0 0 0 0,1 0-1 0 0,-1-1 1 0 0,0 1-1 0 0,0 0 1 0 0,0 0 0 0 0,0 0-1 0 0,0 0 1 0 0,0 0-1 0 0,1 1 1 0 0,-1-1 0 0 0,0 0-1 0 0,0 0 1 0 0,0 0-1 0 0,0 1 1 0 0,0-1-1 0 0,1 1 1 0 0,-1-1 0 0 0,0 0-1 0 0,0 1 1 0 0,1-1-1 0 0,-1 1 1 0 0,0 0 0 0 0,0 0-1 0 0,0 0 169 0 0,-6 6 445 0 0,0 1 1049 0 0,5-7-1745 0 0,1-1-1 0 0,-1 0 1 0 0,1 0 0 0 0,-1 1-1 0 0,1-1 1 0 0,-1 0 0 0 0,1-1-1 0 0,-1 1 1 0 0,1 0 0 0 0,-3-1-1 0 0,3 1 34 0 0,-16-14 294 0 0,15 10-281 0 0,0 1-1 0 0,0 0 0 0 0,0 0 1 0 0,-1 0-1 0 0,1 0 1 0 0,-1 1-1 0 0,0-1 1 0 0,0 1-1 0 0,0-1 0 0 0,0 1 1 0 0,-6-3-1 0 0,-4-2 442 0 0,-24-7 0 0 0,25 9-227 0 0,5 4-189 0 0,0-1 0 0 0,-1 1 0 0 0,1 0 1 0 0,-1 0-1 0 0,1 1 0 0 0,-12 1 0 0 0,-2 0-27 0 0,15-1-85 0 0,-7 0-7 0 0,-1-2 173 0 0,10 2-166 0 0,-1-3 0 0 0,4 2-9 0 0,0 0 0 0 0,0 0 0 0 0,0 0-1 0 0,0 0 1 0 0,1 0 0 0 0,-1-1 0 0 0,0 1 0 0 0,1 0 0 0 0,-1-1 0 0 0,0 1 0 0 0,1 0 0 0 0,0-1 0 0 0,-1 1 0 0 0,1 0 0 0 0,0-1 0 0 0,0 1 0 0 0,0-3-1 0 0,3-20 18 0 0,1 14-29 0 0,0 0 1 0 0,1 0-1 0 0,0 1 0 0 0,1 0 1 0 0,0 0-1 0 0,1 0 0 0 0,9-10 1 0 0,-6 7-16 0 0,-1 0 0 0 0,13-21 0 0 0,-13 16-1184 0 0,-6 10-70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7:12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1375 0 0,'0'0'136'0'0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7:13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16 3679 0 0,'0'0'284'0'0,"-4"-15"7562"0"0,8 28 1543 0 0,21 46-6544 0 0,-14-30-2054 0 0,-1-1-1 0 0,6 32 1 0 0,5 12 17 0 0,44 108-117 0 0,-10-25-302 0 0,-51-144-381 0 0,-3-5 1 0 0,2-1 0 0 0,-1 1 1 0 0,0 0-1 0 0,1-1 1 0 0,7 10-1 0 0,1 3 36 0 0,-2 1 0 0 0,11 27 0 0 0,-10-24-28 0 0,34 75 164 0 0,-10-31-81 0 0,5 13 96 0 0,8 13-129 0 0,-33-63-47 0 0,-9-18 8 0 0,8 20-1 0 0,-9-20 5 0 0,0-1 1 0 0,1 0-1 0 0,8 12 0 0 0,-5-7 9 0 0,9 20-30 0 0,-12-26-11 0 0,1 1 0 0 0,-1 0 0 0 0,0 0 0 0 0,0 1 0 0 0,4 17 0 0 0,23 90 11 0 0,-27-97 45 0 0,1-3-59 0 0,-6-15 3 0 0,5 14 0 0 0,4 13 0 0 0,-7-24 0 0 0,2 0-21 0 0,-4-5-79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21:23.85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7552 1 0 0,'-3546'7271'0'0,"-6"11"0"0,3473-7120 0 0,63-129 0 0,-35 72 0 0,-9 17 0 0,-41 86 0 0,95-197 0 0,-23 48 0 0,13-24 0 0,-17 31 0 0,27-53 0 0,-23 47 0 0,24-50 0 0,0 0 0 0,-1 1 0 0,1 1 0 0,-1-1 0 0,5-9 0 0,4-8 0 0,5-10 0 0,-1 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7:15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2000 2303 0 0,'-13'7'17024'0'0,"22"-27"-14984"0"0,21-50-547 0 0,3 1-1 0 0,71-107 0 0 0,-76 130-1365 0 0,6-8-43 0 0,-25 42-95 0 0,3-4 49 0 0,15-27-1 0 0,-5 5 40 0 0,14-30 102 0 0,-17 35-179 0 0,-6 11 0 0 0,35-58 11 0 0,35-81 42 0 0,-73 144-53 0 0,12-16 0 0 0,-12 17 0 0 0,11-19 0 0 0,14-41 0 0 0,-18 39 0 0 0,-10 19 0 0 0,12-19 0 0 0,-11 23 0 0 0,7-20 0 0 0,5-10 0 0 0,-12 31 0 0 0,48-80 0 0 0,10-15 0 0 0,-54 91 0 0 0,7-11 0 0 0,-16 21 0 0 0,0 0 0 0 0,1 1 0 0 0,0-1 0 0 0,0 1 0 0 0,0 0 0 0 0,1 1 0 0 0,0-1 0 0 0,7-5 0 0 0,-10 8 0 0 0,1 1 0 0 0,-1-1 0 0 0,0 0 0 0 0,0 0 0 0 0,0 0 0 0 0,3-5 0 0 0,3-6 0 0 0,23-40 0 0 0,-8 17 0 0 0,6-7 0 0 0,-28 41 0 0 0,10-14 0 0 0,14-24 11 0 0,-14 23 42 0 0,-1 0-53 0 0,-6 10 0 0 0,-4 8 0 0 0,6-10 0 0 0,5-8 0 0 0,3-7-14 0 0,19-31-39 0 0,-23 38-49 0 0,-9 17 142 0 0,-1 0-145 0 0,0 0 16 0 0,0 1 0 0 0,0 0 0 0 0,0 0-1 0 0,0 0 1 0 0,0-1 0 0 0,0 1 0 0 0,0 0 0 0 0,0 0 0 0 0,0-1 0 0 0,0 1 0 0 0,0 0-1 0 0,0 0 1 0 0,0-1 0 0 0,0 1 0 0 0,0 0 0 0 0,0 0 0 0 0,0-1 0 0 0,0 1-1 0 0,-1 0 1 0 0,1 0 0 0 0,0 0 0 0 0,0-1 0 0 0,0 1 0 0 0,-6-4-1018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7:16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8607 0 0,'0'0'10083'0'0,"10"2"-8678"0"0,-7 0-1043 0 0,1 1 0 0 0,-1 0 1 0 0,0 0-1 0 0,0 0 0 0 0,0 0 0 0 0,0 0 0 0 0,4 7 0 0 0,16 29 560 0 0,-11-18-445 0 0,3 12-39 0 0,-12-25-329 0 0,1 0 0 0 0,0-1 1 0 0,0 1-1 0 0,8 10 0 0 0,-8-13-23 0 0,0 0 1 0 0,-1 1-1 0 0,5 9 0 0 0,5 9 153 0 0,8 20 29 0 0,-13-30-237 0 0,-1-1 1 0 0,0 1-1 0 0,-1 0 0 0 0,-1 1 1 0 0,7 27-1 0 0,-4-3 33 0 0,2 7 0 0 0,-3-5-64 0 0,-5-33 0 0 0,6 23 0 0 0,-5-15 0 0 0,6 15 0 0 0,-2-6-269 0 0,-7-24 138 0 0,0 7-2314 0 0,0-3 1765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7:18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10047 0 0,'0'0'4242'0'0,"2"1"-3156"0"0,5 2-282 0 0,-1-1 0 0 0,1-1 0 0 0,0 1 0 0 0,0-1 0 0 0,12 1 0 0 0,40-2 1341 0 0,-31 0-1346 0 0,72 8 757 0 0,-33-7-1491 0 0,-56-1-52 0 0,0 0-3 0 0,-1 0 0 0 0,0-1 1 0 0,1 0-1 0 0,16-4 0 0 0,-16 2 7 0 0,-8 2-7 0 0,-1 0 0 0 0,1 1-1 0 0,0-1 1 0 0,0 1 0 0 0,0-1 0 0 0,0 1 0 0 0,0 0 0 0 0,0 0 0 0 0,0 0-1 0 0,0 0 1 0 0,5 2 0 0 0,0 1 22 0 0,-5-2-25 0 0,0 0 0 0 0,0 0 1 0 0,1 0-1 0 0,-1 0 1 0 0,5 0-1 0 0,23 2 92 0 0,-16-1-9 0 0,18 3 1 0 0,-24-4-67 0 0,0 0 0 0 0,17 0-1 0 0,0 0 23 0 0,-3 1 47 0 0,1-1-1 0 0,28-4 1 0 0,-46 3-48 0 0,-1 0 1 0 0,1 0-1 0 0,8 2 1 0 0,21 0 241 0 0,-26-3-231 0 0,-7 1-48 0 0,0 0 0 0 0,0 0 0 0 0,1 0 0 0 0,-1 0 0 0 0,0 0 0 0 0,0 0 0 0 0,0 0 0 0 0,3 1 0 0 0,12 3-8 0 0,-15-2 17 0 0,3-2 21 0 0,11 0-16 0 0,2-1 99 0 0,-12 0-162 0 0,1 1 1 0 0,-1 0-1 0 0,0 1 1 0 0,1-1-1 0 0,10 3 1 0 0,-16-2 373 0 0,2-2-244 0 0,-4 1-95 0 0,27 7 267 0 0,-25-6-186 0 0,0-1-17 0 0,6 2-36 0 0,1 1 20 0 0,0 0-31 0 0,14 2 5 0 0,-21-5 280 0 0,0 1-517 0 0,5 1 271 0 0,-5-1-31 0 0,-1 0 0 0 0,1 0 0 0 0,0 0 0 0 0,-1 0-1 0 0,1 0 1 0 0,-1 0 0 0 0,1 0 0 0 0,-1 0 0 0 0,0 0 0 0 0,1 0-1 0 0,-1 0 1 0 0,0 0 0 0 0,0 2 0 0 0,0-2-1 0 0,1 2 27 0 0,-1 0 0 0 0,0 0 0 0 0,0 0 1 0 0,-1 0-1 0 0,1 0 0 0 0,-1 0 0 0 0,1 0 0 0 0,-3 4 1 0 0,-10 26 363 0 0,7-21-233 0 0,1-1-76 0 0,0 2 29 0 0,0-2-1 0 0,-1 1 1 0 0,-14 20-1 0 0,10-16-90 0 0,8-13-31 0 0,0 1 1 0 0,0 0-1 0 0,-1 0 1 0 0,-4 5-1 0 0,-8 7-1330 0 0,-13 19 0 0 0,27-33 1020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7:19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1839 0 0,'2'-10'16708'0'0,"2"19"-13949"0"0,4 13-2903 0 0,48 163 3166 0 0,-48-151-3106 0 0,-7-32-5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7:20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70 11311 0 0,'0'0'4346'0'0,"9"-5"-1061"0"0,23 3-1626 0 0,1 1 0 0 0,36 3 0 0 0,-58-2-1492 0 0,151-5 1223 0 0,-78-1-974 0 0,-46 6-291 0 0,36-4 369 0 0,-47-1-313 0 0,41-13 0 0 0,-45 11-162 0 0,-1 1 0 0 0,45-6 0 0 0,-45 11 36 0 0,39 4 0 0 0,-45-1-48 0 0,13-3 95 0 0,8-1 20 0 0,-29 2-70 0 0,1 1 0 0 0,0 0 0 0 0,13 3 0 0 0,-12-2-43 0 0,-7-1-4 0 0,-1-1 0 0 0,1 1 0 0 0,-1-1 0 0 0,1 0 0 0 0,-1 0 0 0 0,1 0 0 0 0,0 0 0 0 0,-1 0 0 0 0,1 0 0 0 0,2-1 0 0 0,20 5-5 0 0,-10-4 43 0 0,0 2-1 0 0,20 4 1 0 0,-33-5-27 0 0,10-1 32 0 0,-9 0-52 0 0,2-1-4 0 0,0 1-1 0 0,0-1 0 0 0,0 0 1 0 0,9-4-1 0 0,6-2 47 0 0,-19 6-340 0 0,2-2 698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0:27.300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0 1 6647 0 0,'0'0'11744'0'0,"8"14"-9780"0"0,20 54 1256 0 0,-16-37-2060 0 0,-11-30-1089 0 0,-1 2 6 0 0,8 12 135 0 0,4 13 204 0 0,-12-28-165 0 0,1 4-185 0 0,-1 0 0 0 0,1 0 0 0 0,1 0 1 0 0,-1 0-1 0 0,4 6 0 0 0,8 29-447 0 0,-12-33 642 0 0,6 22 192 0 0,-5-23-442 0 0,0-1 0 0 0,-1-3 31 0 0,-1 4-31 0 0,2 0-11 0 0,-1-1 0 0 0,1 1 0 0 0,-1-1 11 0 0,0-4 42 0 0,7-16 13 0 0,-3 6-68 0 0,1-4 2 0 0,-1-1 0 0 0,0 1 0 0 0,2-20 0 0 0,2-14 0 0 0,2 5 0 0 0,-1 5 0 0 0,-9 35 0 0 0,0-1 0 0 0,1-7 11 0 0,-2 9 31 0 0,-2-1-20 0 0,1 2 20 0 0,-3 0-31 0 0,0 0-11 0 0,0-1 0 0 0,1 1 0 0 0,-2 0 0 0 0,1 0 0 0 0,-1 0 0 0 0,1 1 0 0 0,0 0 0 0 0,-1 0 0 0 0,0-2 0 0 0,-1-1 0 0 0,3 3 11 0 0,1 0 31 0 0,-2-1-31 0 0,1-1-11 0 0,-29-13 0 0 0,20 7 0 0 0,9 8 0 0 0,2 4 0 0 0,2-1 0 0 0,-1 0 0 0 0,1 0 0 0 0,0 0 0 0 0,0 0 0 0 0,0 0 0 0 0,1-1 0 0 0,-1 1 0 0 0,1 0 0 0 0,1 2 0 0 0,21 25 0 0 0,-10-12 0 0 0,-2 0 0 0 0,-10-19 0 0 0,-1-7 0 0 0,-1-7 0 0 0,-1-3 0 0 0,0 14 0 0 0,-6 58 0 0 0,6-51-4 0 0,0-8-7 0 0,-1-10-21 0 0,2 13 19 0 0,-5 34 1 0 0,5-32 12 0 0,0 0 0 0 0,0-1 0 0 0,0 1 0 0 0,0 0 0 0 0,0 0 0 0 0,0 0 0 0 0,0 0 0 0 0,0 0 0 0 0,0 0 0 0 0,0 0 0 0 0,0 0 0 0 0,0-1 0 0 0,0 1 0 0 0,0 0 0 0 0,0 0 0 0 0,0 0 0 0 0,0 0 0 0 0,0 0 0 0 0,0 0 0 0 0,0 0 0 0 0,0 0 0 0 0,0 0 0 0 0,-1-1 0 0 0,1 1 0 0 0,0 0 0 0 0,0 0 0 0 0,0 0 0 0 0,0 0 0 0 0,0 0 0 0 0,0 0 0 0 0,0 0 0 0 0,0 0 0 0 0,-1 0 0 0 0,1 0 0 0 0,0 0 0 0 0,0 0 0 0 0,0 0 0 0 0,0 0 0 0 0,0 0 0 0 0,0 0 0 0 0,0 0 0 0 0,-1 0 0 0 0,1 0 0 0 0,0 0 0 0 0,0 0 0 0 0,0 0 0 0 0,0 0 0 0 0,0 0 0 0 0,0 0 0 0 0,0 0 0 0 0,0 0 0 0 0,-1 0 0 0 0,1 1 0 0 0,0-1 0 0 0,0 0 0 0 0,0 0 0 0 0,0 0 0 0 0,0 0 0 0 0,0 0 0 0 0,0 0 0 0 0,0 0 0 0 0,0 0 0 0 0,0 0 0 0 0,0 0 0 0 0,0 1 0 0 0,0-1 0 0 0,-1 0 0 0 0,-3-9 0 0 0,3 9 0 0 0,-4-15-135 0 0,-5-27 0 0 0,7 27 101 0 0,4 14 14 0 0,-1-1-34 0 0,-6-6 11 0 0,5 6 30 0 0,-4-3-31 0 0,-13-10 26 0 0,14 10 2 0 0,3 4-64 0 0,0 2-23 0 0,0 0 107 0 0,-8 0 268 0 0,45 0-261 0 0,-35 0 3 0 0,1 0 18 0 0,13-5-14 0 0,1 3-18 0 0,0 1 53 0 0,-12 0-42 0 0,0-1 0 0 0,-2-1 42 0 0,-2 2-60 0 0,12 1 150 0 0,-7-1-143 0 0,-1 1 11 0 0,-2-1 31 0 0,1 1-20 0 0,-1 0 20 0 0,1 0-20 0 0,-2-1 287 0 0,-1 16-181 0 0,0-7-111 0 0,-1 0 1 0 0,0 0-1 0 0,-4 15 0 0 0,1-6 53 0 0,-1-2-17 0 0,0 10 22 0 0,5-25-55 0 0,-3 6-766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0:20.32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0 3839 0 0,'0'0'16200'0'0,"4"21"-13860"0"0,4 10-941 0 0,-7-30-1309 0 0,3 16 226 0 0,0 12 512 0 0,-1 54-1 0 0,-3-82-903 0 0,0 0 0 0 0,0 3 16 0 0,0 25 369 0 0,1 18 98 0 0,-1-46-318 0 0,0 0-338 0 0,0 3 156 0 0,0 2 74 0 0,0-1 19 0 0,0 1 0 0 0,0-2 0 0 0,1 1 0 0 0,-1 0 0 0 0,0 0 0 0 0,0 0 0 0 0,0 0 0 0 0,2 3 0 0 0,-2 5 0 0 0,1-11-2 0 0,3-7 8 0 0,0-3-2 0 0,2 0-4 0 0,-1-1 0 0 0,-1 0 0 0 0,6-15 0 0 0,6-14 0 0 0,-16 37 0 0 0,6-10 0 0 0,0-2 0 0 0,-4 9 0 0 0,0 0 0 0 0,-1 0 0 0 0,2 0 0 0 0,-1 0 0 0 0,0 0 0 0 0,1 0 0 0 0,3-4 0 0 0,5-16 0 0 0,-2 8 0 0 0,2-7 0 0 0,11-26 11 0 0,-22 47 31 0 0,0-1-31 0 0,1-1-11 0 0,0-1 0 0 0,0 1 0 0 0,0 0 0 0 0,-1-1 0 0 0,1 1 0 0 0,-1-1 0 0 0,0 5 0 0 0,-1 0 0 0 0,1 0 0 0 0,0 0 0 0 0,0 0 0 0 0,0 0 0 0 0,0 0 0 0 0,0-1 0 0 0,0 1 0 0 0,0 0 0 0 0,-1 0 0 0 0,1 0 0 0 0,0 0 0 0 0,0 0 0 0 0,0 0 0 0 0,0 0 0 0 0,0 0 0 0 0,-1 0 0 0 0,1 0 0 0 0,0 0 0 0 0,0 0 0 0 0,0 0 0 0 0,0 0 0 0 0,-1 0 0 0 0,1 0 0 0 0,0 0 0 0 0,0 0 0 0 0,0 0 0 0 0,0 0 0 0 0,-1 0 0 0 0,1 0 0 0 0,0 0 0 0 0,0 0 0 0 0,0 0 0 0 0,0 0 0 0 0,0 0 0 0 0,-1 0 0 0 0,1 0 0 0 0,0 0 0 0 0,0 0 0 0 0,0 1 0 0 0,0-1 0 0 0,0 0 0 0 0,0 0 0 0 0,-1 0 0 0 0,1 0 0 0 0,0 0 0 0 0,0 0 0 0 0,0 1 0 0 0,0-1 0 0 0,0 0 0 0 0,0 0 0 0 0,0 0 0 0 0,0 0 0 0 0,0 1 0 0 0,-7 6 0 0 0,5-4 0 0 0,-3 4 0 0 0,0-1 0 0 0,1 1 0 0 0,-5 11 0 0 0,-4 17 0 0 0,11-31 0 0 0,-1-2 0 0 0,0-4 0 0 0,3 1 0 0 0,0 1-1 0 0,0-1 1 0 0,-1 1 0 0 0,1-1-1 0 0,0 1 1 0 0,0-1-1 0 0,0 0 1 0 0,0 1 0 0 0,0-1-1 0 0,0 1 1 0 0,1-1 0 0 0,-1 1-1 0 0,0-1 1 0 0,0 0-1 0 0,0 1 1 0 0,0-1 0 0 0,1 1-1 0 0,-1-1 1 0 0,0 1 0 0 0,1-1-1 0 0,-1 1 1 0 0,1-1-1 0 0,-1 0-11 0 0,1-5-2 0 0,0 0 1 0 0,0-1 0 0 0,0 1-1 0 0,-1 0 1 0 0,0-1 0 0 0,-1 1-1 0 0,-1-12 1 0 0,2 18 13 0 0,-1-4 0 0 0,0 1 0 0 0,-5 7 0 0 0,5-1 0 0 0,-2 4-15 0 0,-1-1 0 0 0,1 1 0 0 0,1 0 0 0 0,-1 0 0 0 0,1 0 0 0 0,0 1 0 0 0,-1 11 0 0 0,9 2-62 0 0,-8-18 13 0 0,-1 0-4 0 0,3-2 245 0 0,0-22-102 0 0,3-36-73 0 0,-3 56-58 0 0,-6 17-88 0 0,-3 19 166 0 0,10-43-37 0 0,-1 0 0 0 0,-2-16 1 0 0,-1 24 63 0 0,-3 14-33 0 0,3-23 16 0 0,-2-12 0 0 0,3 17-32 0 0,-1 2 0 0 0,1 1-12 0 0,2 1-49 0 0,-1 0 107 0 0,-2-1-35 0 0,-1-1-11 0 0,1-2 0 0 0,2 1 0 0 0,5 3 0 0 0,3 0-592 0 0,1 0-605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0:21.81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0 0 8471 0 0,'0'0'6239'0'0,"1"18"-4211"0"0,-1-2-1609 0 0,1-5 611 0 0,5-33-450 0 0,-5 18-580 0 0,1 0-130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0:49.32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 2 5287 0 0,'0'0'11351'0'0,"1"1"-10531"0"0,0 0-677 0 0,-1 0 0 0 0,1-1 0 0 0,0 1 0 0 0,-1 0 0 0 0,1-1 0 0 0,-1 1 0 0 0,1 0 0 0 0,-1 0 1 0 0,0-1-1 0 0,1 1 0 0 0,-1 0 0 0 0,0 0 0 0 0,1 0 0 0 0,-1-1 0 0 0,0 1 0 0 0,0 0 0 0 0,0 0 0 0 0,0 0 0 0 0,0 0 0 0 0,0 0 0 0 0,0-1 1 0 0,0 3-1 0 0,1 12 1239 0 0,5 9-206 0 0,-2-11-289 0 0,4 26 1 0 0,-8-38-846 0 0,1 2-19 0 0,0-1 25 0 0,0 2-23 0 0,0-3 39 0 0,0 3 19 0 0,2 3 46 0 0,-1 0 0 0 0,0 0 0 0 0,2 9 0 0 0,-2-6-16 0 0,0 0-1 0 0,5 16 1 0 0,-3-16 92 0 0,-4-9-152 0 0,0 0 0 0 0,2 2-31 0 0,-1-2 20 0 0,2 3-31 0 0,0-1 0 0 0,-2-1 42 0 0,0-2-48 0 0,-1 0 1 0 0,1 1 0 0 0,-1-1-1 0 0,1 0 1 0 0,-1 0 0 0 0,1 1 0 0 0,-1-1-1 0 0,1 0 1 0 0,-1 0 0 0 0,1 0-1 0 0,-1 0 1 0 0,1 1 0 0 0,0-1-1 0 0,-1 0 1 0 0,1 0 0 0 0,-1 0 0 0 0,1 0-1 0 0,-1 0 1 0 0,1-1 0 0 0,0 1-1 0 0,-1 0 1 0 0,2 0 0 0 0,2 0 7 0 0,0 0-13 0 0,0-1 0 0 0,1 0 0 0 0,0 0 0 0 0,-1 0 0 0 0,-2 0 4 0 0,0 0 0 0 0,0 1 0 0 0,0-1-1 0 0,0 0 1 0 0,-1 0 0 0 0,1-1 0 0 0,0 1 0 0 0,-1 0 0 0 0,1 0 0 0 0,-1-1-1 0 0,1 1 1 0 0,-1-1 0 0 0,0 1 0 0 0,1-1 0 0 0,1-3 0 0 0,-3 4-2 0 0,2-3-2 0 0,0 1 2 0 0,0 0 2 0 0,-1 0 1 0 0,1-1-1 0 0,-1 1 1 0 0,0 0-1 0 0,0-1 0 0 0,0 1 1 0 0,0-1-1 0 0,-1 1 1 0 0,1-1-1 0 0,-1 1 1 0 0,0-1-1 0 0,0 1 1 0 0,-1-5-1 0 0,1 5 6 0 0,-1 0 6 0 0,1-1 0 0 0,0 1-1 0 0,0-1 1 0 0,0 1 0 0 0,1-1 0 0 0,-1 1-1 0 0,2-6 1 0 0,1 3-16 0 0,-3 4 0 0 0,0 0 0 0 0,0 0 0 0 0,0 0 0 0 0,0-1 0 0 0,0 1 0 0 0,0 0 0 0 0,-1 0 0 0 0,1 0 0 0 0,-2-4 0 0 0,0 2 0 0 0,0-1 0 0 0,0 1 47 0 0,1 0 1 0 0,-1 0-1 0 0,0 1 0 0 0,-5-8 0 0 0,4 7-27 0 0,3 3-13 0 0,-1 1-1 0 0,0-1 1 0 0,0 1 0 0 0,0-1-1 0 0,0 1 1 0 0,0 0-1 0 0,0 0 1 0 0,0-1 0 0 0,0 1-1 0 0,1 0 1 0 0,-1 0 0 0 0,0 0-1 0 0,0 0 1 0 0,0 0-1 0 0,0 0 1 0 0,-1 0 0 0 0,-2 0 171 0 0,3 0-124 0 0,-4 1 28 0 0,1 0-26 0 0,-6 2 326 0 0,8-2-354 0 0,0 0-1 0 0,0-1 0 0 0,-1 1 0 0 0,1 0 0 0 0,-1-1 0 0 0,1 0 1 0 0,-4 1-1 0 0,4-2 15 0 0,-1 0-31 0 0,0-2-11 0 0,-14-9-21 0 0,13 11 58 0 0,1 2-37 0 0,7 1 0 0 0,41 10 0 0 0,-28-10 0 0 0,-12-3 0 0 0,-2-1 11 0 0,-3 2-12 0 0,0 0 1 0 0,0-1-1 0 0,0 1 1 0 0,0 0-1 0 0,0-1 1 0 0,0 1-1 0 0,0-1 1 0 0,0 1-1 0 0,0 0 1 0 0,0-1-1 0 0,0 1 1 0 0,-1 0-1 0 0,1-1 1 0 0,0 1-1 0 0,0 0 1 0 0,0-1-1 0 0,-1 1 1 0 0,1 0-1 0 0,0 0 1 0 0,0-1-1 0 0,-1 1 1 0 0,1 0 0 0 0,0 0-1 0 0,-1-1 1 0 0,1 1-1 0 0,-8-7-4 0 0,2 2 280 0 0,3 3-247 0 0,1 0 0 0 0,-1 0 0 0 0,0 0 0 0 0,1 1-1 0 0,-1-1 1 0 0,0 1 0 0 0,0 0 0 0 0,0 0-1 0 0,0 0 1 0 0,0 0 0 0 0,0 0 0 0 0,-3 0-1 0 0,6 1-26 0 0,0 0 0 0 0,0 0-1 0 0,0 0 0 0 0,0 1 0 0 0,0-1 1 0 0,0 0-1 0 0,0 0 0 0 0,0 0 0 0 0,0 0 1 0 0,0 0-1 0 0,0 0 0 0 0,0 0 0 0 0,0 0 1 0 0,0 0-1 0 0,0 0 0 0 0,0 0 0 0 0,0 0 1 0 0,0 0-1 0 0,0 0 0 0 0,0 0 0 0 0,0 0 1 0 0,0 0-1 0 0,0 0 0 0 0,0 0 0 0 0,0 0 1 0 0,-1 0-1 0 0,1 0 0 0 0,0 0 1 0 0,0 0-1 0 0,0 0 0 0 0,0 0 0 0 0,0 0 1 0 0,0 0-1 0 0,0 0 0 0 0,0 0 0 0 0,0 0 1 0 0,0 0-1 0 0,0 0 0 0 0,0 0 0 0 0,0 0 1 0 0,0 0-1 0 0,0 0 0 0 0,0 0 0 0 0,0 0 1 0 0,0 0-1 0 0,0 0 0 0 0,0 0 0 0 0,0 0 1 0 0,9 11-4 0 0,-6-8 3 0 0,0 0 0 0 0,-1 0 0 0 0,0 0 0 0 0,0 0 0 0 0,0 0 0 0 0,0 0 0 0 0,0 0 0 0 0,0 1 0 0 0,-1-1 0 0 0,0 1 0 0 0,0-1 0 0 0,0 1 0 0 0,0-1 0 0 0,0 1 0 0 0,0 6 0 0 0,0-1 0 0 0,0-4 0 0 0,-1-4 6 0 0,0 0-1 0 0,0 0 1 0 0,0 0 0 0 0,1 0 0 0 0,-1 0-1 0 0,0 1 1 0 0,-1-1 0 0 0,1 0-1 0 0,0 0 1 0 0,0 0 0 0 0,0 0 0 0 0,-1 0-1 0 0,1 0 1 0 0,-1 1 0 0 0,-2 5 23 0 0,3-7 10 0 0,-2-1-24 0 0,-1-9-16 0 0,-2 38 1 0 0,4-11 75 0 0,1-16 418 0 0,0-22-509 0 0,7-17-123 0 0,-7 37 82 0 0,6 18-107 0 0,-3 10 212 0 0,-3-26-56 0 0,-1-2 19 0 0,0-1 0 0 0,1 1 0 0 0,-1-1 0 0 0,1 0 1 0 0,-1 1-1 0 0,1-1 0 0 0,-1 0 0 0 0,1-2 0 0 0,-1 1-7 0 0,-11-47-4 0 0,11 47 0 0 0,1 1 0 0 0,0 0 0 0 0,-1 0 0 0 0,1 0 0 0 0,-1 0 0 0 0,0-1 0 0 0,1 1 0 0 0,-1 0 0 0 0,0 0 0 0 0,0 1 0 0 0,-1-1 0 0 0,1 0 0 0 0,0 0 0 0 0,0 0 0 0 0,-1 1 0 0 0,-3-4 0 0 0,2 3 0 0 0,-1 1 0 0 0,0 2 0 0 0,3-1 0 0 0,0 0 0 0 0,1 0 0 0 0,-1 0 0 0 0,1 0 0 0 0,-1 0 0 0 0,0 0 0 0 0,1 0 0 0 0,-1 0 0 0 0,1 0 0 0 0,-1-1 0 0 0,1 1 0 0 0,-1 0 0 0 0,1 0 0 0 0,-1 0 0 0 0,0-1 0 0 0,1 1 0 0 0,0 0 0 0 0,-1-1 0 0 0,0 0 0 0 0,-4-2 0 0 0,1 2 0 0 0,0-2 0 0 0,1 0 0 0 0,3 2 0 0 0,0 1 0 0 0,-1 0 0 0 0,1 0 0 0 0,0-1 0 0 0,0 1 0 0 0,0 0 0 0 0,0-1 0 0 0,0 1 0 0 0,0 0 0 0 0,0-1 0 0 0,0 1 0 0 0,0 0 0 0 0,0-1 0 0 0,0 1 0 0 0,0 0 0 0 0,1 0 0 0 0,-1-1 0 0 0,0 1 0 0 0,0 0 0 0 0,0-1 0 0 0,0 1 0 0 0,0 0 0 0 0,0 0 0 0 0,1-1 0 0 0,-1 1 0 0 0,0 0 0 0 0,0 0 0 0 0,1-1 0 0 0,-1 1 0 0 0,0 0 0 0 0,0 0 0 0 0,1 0 0 0 0,-1 0 0 0 0,0-1 0 0 0,0 1 0 0 0,1 0 0 0 0,-1 0 0 0 0,0 0 0 0 0,1 0 0 0 0,0-1 0 0 0,2-1 0 0 0,4-1 0 0 0,8 8 0 0 0,1-2 0 0 0,6 5 0 0 0,-22-8 0 0 0,0 0 0 0 0,0 0 0 0 0,-1 0 0 0 0,1 0 0 0 0,0 0 0 0 0,0 0 0 0 0,0 0 0 0 0,0 0 0 0 0,0 0 0 0 0,0 0 0 0 0,0 0 0 0 0,0 0 0 0 0,0 0 0 0 0,0 0 0 0 0,0 0 0 0 0,0 1 0 0 0,0-1 0 0 0,0 0 0 0 0,0 0 0 0 0,0 0 0 0 0,0 0 0 0 0,0 0 0 0 0,0 0 0 0 0,0 0 0 0 0,0 0 0 0 0,0 0 0 0 0,0 0 0 0 0,0 0 0 0 0,0 0 0 0 0,0 0 0 0 0,0 0 0 0 0,0 0 0 0 0,0 0 0 0 0,0 0 0 0 0,0 0 0 0 0,0 0 0 0 0,1 0 0 0 0,-1 1 0 0 0,0-1 0 0 0,0 0 0 0 0,0 0 0 0 0,0 0 0 0 0,0 0 0 0 0,0 0 0 0 0,0 0 0 0 0,0 0 0 0 0,0 0 0 0 0,0 0 0 0 0,0 0 0 0 0,0 0 0 0 0,0 0 0 0 0,0 0 0 0 0,0 0 0 0 0,0 0 0 0 0,0 0 0 0 0,0 0 0 0 0,0 0 0 0 0,2 0 0 0 0,21 0 0 0 0,-18 0 11 0 0,-3 0 31 0 0,2 0-31 0 0,2 0-11 0 0,-1 1 0 0 0,1 0 0 0 0,-1 0 0 0 0,1 1 0 0 0,-1 1 0 0 0,-1-2 11 0 0,-3-1 31 0 0,3 1-20 0 0,-3 0 95 0 0,0 5-48 0 0,0-3-52 0 0,0 0-1 0 0,-1 0 0 0 0,1 0 1 0 0,-1 0-1 0 0,0 1 0 0 0,0-1 1 0 0,-1 6-1 0 0,0-4 42 0 0,-1 0-1 0 0,0 0 1 0 0,-1 0 0 0 0,1-1 0 0 0,-1 1-1 0 0,-4 5 1 0 0,-3 4 18 0 0,8-13-72 0 0,1 1 0 0 0,0-1 1 0 0,0 1-1 0 0,0-1 0 0 0,0 1 0 0 0,1 0 0 0 0,-1-1 0 0 0,0 1 1 0 0,0 2-1 0 0,-4 8 18 0 0,3-7-22 0 0,0 0 0 0 0,-2 3 83 0 0,4-8-17 0 0,-1 0 209 0 0,-3 4-566 0 0,0-2 270 0 0,-10 13 465 0 0,13-15-511 0 0,0 1-258 0 0,-1 2 262 0 0,1-3-150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0:52.289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77 88 2671 0 0,'0'0'194'0'0,"0"0"-122"0"0,-6-4-39 0 0,3-2 10 0 0,1 0-41 0 0,1 4 53 0 0,-1-1 0 0 0,1 0 0 0 0,0 0-1 0 0,-1 1 1 0 0,0-1 0 0 0,1 1-1 0 0,-1-1 1 0 0,0 1 0 0 0,0 0 0 0 0,-5-4-1 0 0,3 2-40 0 0,4 4 53 0 0,0 0 0 0 0,-1-1 0 0 0,1 1 0 0 0,0 0 0 0 0,0 0-1 0 0,-1-1 1 0 0,1 1 0 0 0,0 0 0 0 0,0 0 0 0 0,-1 0 0 0 0,1-1 0 0 0,0 1-1 0 0,-1 0 1 0 0,1 0 0 0 0,0 0 0 0 0,-1 0 0 0 0,1 0 0 0 0,0 0-1 0 0,-1 0 1 0 0,1-1 0 0 0,0 1 0 0 0,-1 0 0 0 0,1 0 0 0 0,0 0 0 0 0,-1 1-1 0 0,1-1 1 0 0,0 0 0 0 0,-1 0 0 0 0,0 0 0 0 0,-9 1 4303 0 0,4-4-4320 0 0,-7-13 13412 0 0,18 29-11718 0 0,1 4-1304 0 0,-3-8-143 0 0,0 0 0 0 0,1-1 0 0 0,0 1 0 0 0,0-1-1 0 0,9 12 1 0 0,-9-14-226 0 0,1 0-1 0 0,-1 0 0 0 0,4 9 0 0 0,13 37 556 0 0,-19-47-573 0 0,-2-3-44 0 0,1 0 0 0 0,-1 0 0 0 0,1 0 0 0 0,-1 0 0 0 0,1 0 0 0 0,0-1 0 0 0,0 1 0 0 0,0 0 0 0 0,0-1 0 0 0,0 1 0 0 0,2 1 0 0 0,2 6 31 0 0,0 14 271 0 0,0-42-212 0 0,-1 8-70 0 0,2-27-29 0 0,-3 21 0 0 0,0 1 0 0 0,8-28 0 0 0,-8 28 0 0 0,-2 12 0 0 0,0 0 0 0 0,4-13 0 0 0,-5 16 0 0 0,4-12 0 0 0,-4 12 0 0 0,1 0 0 0 0,0-1 0 0 0,0 0 0 0 0,0 1 0 0 0,-1-1 0 0 0,1 0 0 0 0,-1 1 0 0 0,1-1 0 0 0,-1 0 0 0 0,0 0 0 0 0,1 0 0 0 0,-1 1 0 0 0,0-1 0 0 0,0 0 0 0 0,0 0 0 0 0,-1 0 0 0 0,1 1 0 0 0,0-1 0 0 0,-1 0 0 0 0,0-3 0 0 0,-1 2 0 0 0,0-1 0 0 0,1 3 2 0 0,1 1 0 0 0,-1-1 0 0 0,1 1 0 0 0,-1-1 0 0 0,0 0 0 0 0,1 1 0 0 0,-1-1 0 0 0,0 1 0 0 0,0 0 0 0 0,0-1 0 0 0,1 1 0 0 0,-1 0 0 0 0,0-1 0 0 0,0 1 0 0 0,0 0 0 0 0,0 0-1 0 0,1 0 1 0 0,-1 0 0 0 0,0 0 0 0 0,0 0 0 0 0,0 0 0 0 0,0 0 0 0 0,0 0 0 0 0,0 0 0 0 0,-1 1 0 0 0,2-1 0 0 0,-2 0 3 0 0,0 0 0 0 0,0 1 0 0 0,0-1-1 0 0,0 1 1 0 0,0 0 0 0 0,0 0 0 0 0,1-1-1 0 0,-1 1 1 0 0,0 0 0 0 0,-2 2 0 0 0,-9 4 17 0 0,-28-2-22 0 0,41-5 0 0 0,0 0 0 0 0,0 0 0 0 0,0 1 0 0 0,1-1 0 0 0,-1 0 0 0 0,0 0 0 0 0,0 1 0 0 0,0-1 0 0 0,0 0 0 0 0,0 0 0 0 0,0 1 0 0 0,0-1 0 0 0,0 0 0 0 0,1 0 0 0 0,-1 1 0 0 0,0-1 0 0 0,0 0 0 0 0,0 0 0 0 0,0 0 0 0 0,1 0 0 0 0,-1 1 0 0 0,0-1 0 0 0,0 0 0 0 0,0 0 0 0 0,1 0 0 0 0,-1 0 0 0 0,0 0 0 0 0,0 0 0 0 0,1 1 0 0 0,-1-1 0 0 0,1 0 0 0 0,8 6 0 0 0,-4-3 0 0 0,0 1 0 0 0,0-1 0 0 0,-1 1 0 0 0,1 0 0 0 0,6 7 0 0 0,-9-7 0 0 0,0 0-16 0 0,-1-2-61 0 0,-1 1 18 0 0,0-2 99 0 0,-1-2-16 0 0,0 1-1 0 0,-1-1 0 0 0,1 0 1 0 0,0 0-1 0 0,0 0 1 0 0,-1 0-1 0 0,1-1 1 0 0,0 1-1 0 0,0 0 1 0 0,0 0-1 0 0,1-1 0 0 0,-2-1 1 0 0,-2-2 151 0 0,3 4-55 0 0,1 17-569 0 0,0-13 484 0 0,1 0-1 0 0,-1 0 1 0 0,1-1 0 0 0,0 1 0 0 0,-1 0 0 0 0,1 0-1 0 0,3 4 1 0 0,-1 1-98 0 0,0 0 0 0 0,0 0 1 0 0,0 1-1 0 0,1 10 0 0 0,-4-18 116 0 0,-12-17 75 0 0,-3-13-144 0 0,14 29-36 0 0,1 0 53 0 0,0 0 0 0 0,0 0 0 0 0,0 0 0 0 0,-1 1 0 0 0,1-1 0 0 0,0 0 0 0 0,0 0 0 0 0,0 0 0 0 0,0 0 0 0 0,-1 0 0 0 0,1 0 0 0 0,0 0 0 0 0,0 0 0 0 0,0 0 0 0 0,0 0-1 0 0,-1 0 1 0 0,1 0 0 0 0,0 0 0 0 0,0 0 0 0 0,0 0 0 0 0,-1 0 0 0 0,1 0 0 0 0,0 0 0 0 0,0 0 0 0 0,0 0 0 0 0,0 0 0 0 0,-1-1 0 0 0,1 1 0 0 0,0 0 0 0 0,0 0 0 0 0,0 0 0 0 0,0 0 0 0 0,0 0 0 0 0,0 0 0 0 0,-1-1 0 0 0,1 1 0 0 0,0 0 0 0 0,0 0 0 0 0,0 0 0 0 0,0 0 0 0 0,0 0 0 0 0,0-1 0 0 0,0 1 0 0 0,0 0-1 0 0,0 0 1 0 0,0 0 0 0 0,0 0 0 0 0,-1-1 0 0 0,1 1 0 0 0,0 0 0 0 0,-3-10-17 0 0,3 10 12 0 0,0 0 4 0 0,-4-12-253 0 0,4 11 142 0 0,-7-15-414 0 0,-5 5 385 0 0,1 4-35 0 0,11 7 133 0 0,-2-3 18 0 0,2 2-179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2:42.888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38 1 16567 0 0,'-15'6'848'0'0,"4"0"-680"0"0,3 2-168 0 0,4 1 0 0 0,4 1 0 0 0,3 0-944 0 0,4 3-224 0 0,2 1-48 0 0,2 0-4608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11T18:45:17.02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26 2948 0 0,'-26'53'0'0,"1046"-2143"0"0,-1011 2070 0 0,44-89 0 0,-34 72 0 0,49-104 0 0,-53 111 0 0,23-49 0 0,-23 49 0 0,-12 23 0 0,17-32 0 0,-2 2 0 0,-15 30 0 0,19-38 0 0,-19 39 0 0,0 0 0 0,0 0 0 0,0-1 0 0,0 1 0 0,0 1 0 0,0-2 0 0,0 1 0 0,14-30 0 0,14-26 0 0,-29 56 0 0,1 1 0 0,0 0 0 0,0-2 0 0,9-17 0 0,2-5 0 0,1-2 0 0,-6 13 0 0,5-11 0 0,-12 24 0 0,1-1 0 0,0-1 0 0,0 2 0 0,-1 0 0 0,-3 7 0 0,1-1 0 0,-3 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1947F-4F98-FB29-37D1-1F7E85867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1C80C2-0A05-5757-E678-3227AB0E7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B84E6F-4ECD-5A1B-8423-4C29595F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975260-2A19-167B-726A-A8E1F5B1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08B95B-BA6B-EED3-48E2-0E2DE9E05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71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FDB55-6F2E-B63B-4E49-C9E15423B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23DF97-8E68-CDC5-A306-3D8AA4CD5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9142B3-97D9-3B03-CC48-41E1D40C5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25DD6C-0C34-51E6-3C9B-F0601F3D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00A891-D334-A203-AB78-BCA3CC7E0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97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FA962E-490A-178F-F46F-90A90677D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F95BD9-FE12-1E28-83B3-7C5D961C6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78382E-8600-6F2A-D1C0-5B0A053BA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3D284E-1098-43DB-1411-7F6E9DDB5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9C133F-36C9-9DA8-5E50-083861820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29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0B2EA-D76E-DBC2-28DD-2335FDA28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BEAC72-94A3-604B-8A75-BA73FF22B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BF8B78-E009-6879-632A-4F3348ED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7F2C2A-250D-CE95-4EF8-3CA07077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5FCF8D-05E9-9356-5DC5-71DCD77A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94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37093-C2A9-A41A-B27A-6BF1DFA3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D4D209-6055-AE5D-367E-EC722F069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719C27-2950-94DB-BCED-62D4755D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C6F7CA-460E-A191-0600-3B508D35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2787BD-B89A-E3F9-386A-F47B9ABF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41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A3AA7-1DD7-917F-E006-670262952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010277-AB61-A234-8FC7-8279649E6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8FFF55-59D4-F172-FF06-02A219D2A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506E85-95CD-4F74-9B1A-5DBD25DA1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17F16F-64DD-E923-1C5D-3CD7157C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61F802-2BCF-0504-C9A3-9AB0C9BD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21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EFFDC-E6A3-2FA3-FC2F-0F7E0284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A0E65B-8232-F083-81DF-F4AF330AF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F83E21-C427-A781-836B-E464E2DCB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3A4F4D9-D3E3-DD66-F8E8-D114E3B9BD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652F7E7-3D50-53F9-DB18-6E2E91083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C3400CA-EC52-C842-E363-684FECC9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81AD3B3-DF75-D903-A940-AF39EA96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8A7E5AA-0FB8-71EF-B776-A511AE21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40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D781D-098E-F9E1-5C5D-415A862D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F359B87-F120-D2C9-EB1F-0B6C0DBDF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36316F-6732-7561-1DF3-C43BAC386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6C7AA5-C7EA-5300-CDAA-539A45A7E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38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9C29C3E-9E31-D3A7-846C-27FDAB9A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2FE9959-4279-CC03-B97A-5B3FA3339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FD785D-1AAC-B13A-BCEE-AB0A4DD4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56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AA87ED-D4D6-C5D4-7E69-E96F60E03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3C6BB9-ADF3-C278-1D16-E9628E813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D6D015-992E-4B8B-504D-CDE033DE7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4EF49C-E4BD-336A-36FE-B2B4A24A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C42B8D-AF39-7C64-363D-092286E4A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7F2387-A7D1-5B8B-1870-F6389051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24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1455E-E4CD-04F5-812B-9B4E2BCDF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E203B10-14E5-FB50-B82D-6301DF517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1052FC8-80D6-CBF7-884C-1B821BBE2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BBEA29-CFCE-0053-68CD-034EF93A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9069C0-729C-C3F7-B6A2-5AA78016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4328D8-85DB-1B15-72FD-FC46C5986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22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E827D9-DC08-435C-F33D-79304EA8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5B7DA1-0120-E409-F4ED-BFD4578FC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F9C980-00B5-2D88-B414-9EE033CEF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E8C9F-49AD-4C5C-A538-2EFB087B4773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4BDEC0-B506-1929-423C-86EAE6A62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03EFA6-0024-6BA1-C1D5-378F788C8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D4D6-48E8-469A-8277-AD896D6E8B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06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7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20.png"/><Relationship Id="rId21" Type="http://schemas.openxmlformats.org/officeDocument/2006/relationships/image" Target="../media/image211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24.png"/><Relationship Id="rId7" Type="http://schemas.openxmlformats.org/officeDocument/2006/relationships/image" Target="../media/image204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215.png"/><Relationship Id="rId11" Type="http://schemas.openxmlformats.org/officeDocument/2006/relationships/image" Target="../media/image20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19.png"/><Relationship Id="rId40" Type="http://schemas.openxmlformats.org/officeDocument/2006/relationships/customXml" Target="../ink/ink20.xml"/><Relationship Id="rId45" Type="http://schemas.openxmlformats.org/officeDocument/2006/relationships/image" Target="../media/image223.png"/><Relationship Id="rId5" Type="http://schemas.openxmlformats.org/officeDocument/2006/relationships/image" Target="../media/image203.png"/><Relationship Id="rId15" Type="http://schemas.openxmlformats.org/officeDocument/2006/relationships/image" Target="../media/image208.png"/><Relationship Id="rId23" Type="http://schemas.openxmlformats.org/officeDocument/2006/relationships/image" Target="../media/image212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25.png"/><Relationship Id="rId10" Type="http://schemas.openxmlformats.org/officeDocument/2006/relationships/customXml" Target="../ink/ink5.xml"/><Relationship Id="rId19" Type="http://schemas.openxmlformats.org/officeDocument/2006/relationships/image" Target="../media/image210.png"/><Relationship Id="rId31" Type="http://schemas.openxmlformats.org/officeDocument/2006/relationships/image" Target="../media/image216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205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214.png"/><Relationship Id="rId30" Type="http://schemas.openxmlformats.org/officeDocument/2006/relationships/customXml" Target="../ink/ink15.xml"/><Relationship Id="rId35" Type="http://schemas.openxmlformats.org/officeDocument/2006/relationships/image" Target="../media/image218.png"/><Relationship Id="rId43" Type="http://schemas.openxmlformats.org/officeDocument/2006/relationships/image" Target="../media/image222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3" Type="http://schemas.openxmlformats.org/officeDocument/2006/relationships/image" Target="../media/image202.png"/><Relationship Id="rId12" Type="http://schemas.openxmlformats.org/officeDocument/2006/relationships/customXml" Target="../ink/ink6.xml"/><Relationship Id="rId17" Type="http://schemas.openxmlformats.org/officeDocument/2006/relationships/image" Target="../media/image209.png"/><Relationship Id="rId25" Type="http://schemas.openxmlformats.org/officeDocument/2006/relationships/image" Target="../media/image213.png"/><Relationship Id="rId33" Type="http://schemas.openxmlformats.org/officeDocument/2006/relationships/image" Target="../media/image217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0" Type="http://schemas.openxmlformats.org/officeDocument/2006/relationships/customXml" Target="../ink/ink10.xml"/><Relationship Id="rId41" Type="http://schemas.openxmlformats.org/officeDocument/2006/relationships/image" Target="../media/image22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F2809-CADE-B9C1-ECDB-093ADA476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Technischer Systementwurf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D53D3D5-D007-F5BA-8893-F52CAD1A5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54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hteck 163">
            <a:extLst>
              <a:ext uri="{FF2B5EF4-FFF2-40B4-BE49-F238E27FC236}">
                <a16:creationId xmlns:a16="http://schemas.microsoft.com/office/drawing/2014/main" id="{17E318CE-DC2E-B919-8292-6B1921123950}"/>
              </a:ext>
            </a:extLst>
          </p:cNvPr>
          <p:cNvSpPr/>
          <p:nvPr/>
        </p:nvSpPr>
        <p:spPr>
          <a:xfrm rot="16200000">
            <a:off x="7327161" y="5180996"/>
            <a:ext cx="1156501" cy="7062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318E11CF-A28B-597A-9972-B37999D864B9}"/>
                  </a:ext>
                </a:extLst>
              </p14:cNvPr>
              <p14:cNvContentPartPr/>
              <p14:nvPr/>
            </p14:nvContentPartPr>
            <p14:xfrm>
              <a:off x="9244207" y="7339"/>
              <a:ext cx="2847960" cy="583884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318E11CF-A28B-597A-9972-B37999D864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35207" y="-1661"/>
                <a:ext cx="2865600" cy="585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66B5C238-E048-AE3B-FCFC-CEFC6E02DE40}"/>
                  </a:ext>
                </a:extLst>
              </p14:cNvPr>
              <p14:cNvContentPartPr/>
              <p14:nvPr/>
            </p14:nvContentPartPr>
            <p14:xfrm>
              <a:off x="8354287" y="4819"/>
              <a:ext cx="2719080" cy="5574240"/>
            </p14:xfrm>
          </p:contentPart>
        </mc:Choice>
        <mc:Fallback xmlns=""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66B5C238-E048-AE3B-FCFC-CEFC6E02DE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345287" y="-3821"/>
                <a:ext cx="2736720" cy="5591880"/>
              </a:xfrm>
              <a:prstGeom prst="rect">
                <a:avLst/>
              </a:prstGeom>
            </p:spPr>
          </p:pic>
        </mc:Fallback>
      </mc:AlternateContent>
      <p:sp>
        <p:nvSpPr>
          <p:cNvPr id="89" name="Rechteck 88">
            <a:extLst>
              <a:ext uri="{FF2B5EF4-FFF2-40B4-BE49-F238E27FC236}">
                <a16:creationId xmlns:a16="http://schemas.microsoft.com/office/drawing/2014/main" id="{B8D388C9-A4A3-A893-04F4-F33488D84D97}"/>
              </a:ext>
            </a:extLst>
          </p:cNvPr>
          <p:cNvSpPr/>
          <p:nvPr/>
        </p:nvSpPr>
        <p:spPr>
          <a:xfrm>
            <a:off x="229704" y="212816"/>
            <a:ext cx="3311402" cy="1451344"/>
          </a:xfrm>
          <a:prstGeom prst="rect">
            <a:avLst/>
          </a:prstGeom>
          <a:solidFill>
            <a:srgbClr val="4EAD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Siemens SPS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3A3DF6F2-DD3F-5152-8486-B116A7081D00}"/>
              </a:ext>
            </a:extLst>
          </p:cNvPr>
          <p:cNvSpPr/>
          <p:nvPr/>
        </p:nvSpPr>
        <p:spPr>
          <a:xfrm>
            <a:off x="787253" y="3257852"/>
            <a:ext cx="2196303" cy="1482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Ventilinsel</a:t>
            </a:r>
          </a:p>
        </p:txBody>
      </p:sp>
      <p:sp>
        <p:nvSpPr>
          <p:cNvPr id="91" name="Zylinder 90">
            <a:extLst>
              <a:ext uri="{FF2B5EF4-FFF2-40B4-BE49-F238E27FC236}">
                <a16:creationId xmlns:a16="http://schemas.microsoft.com/office/drawing/2014/main" id="{DD306E1B-A6A5-B221-F702-1D7022C9085C}"/>
              </a:ext>
            </a:extLst>
          </p:cNvPr>
          <p:cNvSpPr/>
          <p:nvPr/>
        </p:nvSpPr>
        <p:spPr>
          <a:xfrm rot="5400000">
            <a:off x="2307563" y="4733686"/>
            <a:ext cx="741555" cy="2432304"/>
          </a:xfrm>
          <a:prstGeom prst="can">
            <a:avLst>
              <a:gd name="adj" fmla="val 2695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Zylinder</a:t>
            </a:r>
          </a:p>
        </p:txBody>
      </p:sp>
      <p:sp>
        <p:nvSpPr>
          <p:cNvPr id="94" name="Zylinder 93">
            <a:extLst>
              <a:ext uri="{FF2B5EF4-FFF2-40B4-BE49-F238E27FC236}">
                <a16:creationId xmlns:a16="http://schemas.microsoft.com/office/drawing/2014/main" id="{39FC29D2-FE33-2D1B-448B-928CA6FDE114}"/>
              </a:ext>
            </a:extLst>
          </p:cNvPr>
          <p:cNvSpPr/>
          <p:nvPr/>
        </p:nvSpPr>
        <p:spPr>
          <a:xfrm rot="5400000">
            <a:off x="5034933" y="4817791"/>
            <a:ext cx="1134542" cy="2264093"/>
          </a:xfrm>
          <a:prstGeom prst="can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Spritze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8D91D7A3-21BE-48F7-9DC6-9B72E1C70841}"/>
              </a:ext>
            </a:extLst>
          </p:cNvPr>
          <p:cNvSpPr/>
          <p:nvPr/>
        </p:nvSpPr>
        <p:spPr>
          <a:xfrm>
            <a:off x="3778378" y="5889164"/>
            <a:ext cx="1178250" cy="1213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Würfel 95">
            <a:extLst>
              <a:ext uri="{FF2B5EF4-FFF2-40B4-BE49-F238E27FC236}">
                <a16:creationId xmlns:a16="http://schemas.microsoft.com/office/drawing/2014/main" id="{94A2FA84-6C36-6F29-F4F9-5FB7D3F20C3B}"/>
              </a:ext>
            </a:extLst>
          </p:cNvPr>
          <p:cNvSpPr/>
          <p:nvPr/>
        </p:nvSpPr>
        <p:spPr>
          <a:xfrm>
            <a:off x="6858000" y="1008743"/>
            <a:ext cx="703943" cy="3432628"/>
          </a:xfrm>
          <a:prstGeom prst="cub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Würfel 96">
            <a:extLst>
              <a:ext uri="{FF2B5EF4-FFF2-40B4-BE49-F238E27FC236}">
                <a16:creationId xmlns:a16="http://schemas.microsoft.com/office/drawing/2014/main" id="{A6B8DF59-78BB-6FC9-6288-F04525D6811E}"/>
              </a:ext>
            </a:extLst>
          </p:cNvPr>
          <p:cNvSpPr/>
          <p:nvPr/>
        </p:nvSpPr>
        <p:spPr>
          <a:xfrm rot="16200000" flipV="1">
            <a:off x="7137402" y="-1164776"/>
            <a:ext cx="449940" cy="5783947"/>
          </a:xfrm>
          <a:prstGeom prst="cube">
            <a:avLst>
              <a:gd name="adj" fmla="val 26804"/>
            </a:avLst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 err="1"/>
              <a:t>Verfahreinheit</a:t>
            </a:r>
            <a:r>
              <a:rPr lang="de-DE" dirty="0"/>
              <a:t> Pick Alpha</a:t>
            </a:r>
          </a:p>
        </p:txBody>
      </p:sp>
      <p:sp>
        <p:nvSpPr>
          <p:cNvPr id="98" name="Sehne 97">
            <a:extLst>
              <a:ext uri="{FF2B5EF4-FFF2-40B4-BE49-F238E27FC236}">
                <a16:creationId xmlns:a16="http://schemas.microsoft.com/office/drawing/2014/main" id="{86D687C2-4B87-4129-154B-2944BD08F314}"/>
              </a:ext>
            </a:extLst>
          </p:cNvPr>
          <p:cNvSpPr/>
          <p:nvPr/>
        </p:nvSpPr>
        <p:spPr>
          <a:xfrm rot="5400000">
            <a:off x="4277857" y="1221559"/>
            <a:ext cx="814880" cy="430278"/>
          </a:xfrm>
          <a:prstGeom prst="chord">
            <a:avLst>
              <a:gd name="adj1" fmla="val 2700000"/>
              <a:gd name="adj2" fmla="val 18967071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1200" dirty="0"/>
              <a:t>Motor</a:t>
            </a:r>
          </a:p>
        </p:txBody>
      </p:sp>
      <p:sp>
        <p:nvSpPr>
          <p:cNvPr id="99" name="Würfel 98">
            <a:extLst>
              <a:ext uri="{FF2B5EF4-FFF2-40B4-BE49-F238E27FC236}">
                <a16:creationId xmlns:a16="http://schemas.microsoft.com/office/drawing/2014/main" id="{E78E7699-9506-01FE-94AE-ED3A7C13A429}"/>
              </a:ext>
            </a:extLst>
          </p:cNvPr>
          <p:cNvSpPr/>
          <p:nvPr/>
        </p:nvSpPr>
        <p:spPr>
          <a:xfrm>
            <a:off x="9477518" y="1719724"/>
            <a:ext cx="472027" cy="984697"/>
          </a:xfrm>
          <a:prstGeom prst="cube">
            <a:avLst>
              <a:gd name="adj" fmla="val 9626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/>
              <a:t>Zylinder</a:t>
            </a:r>
          </a:p>
        </p:txBody>
      </p:sp>
      <p:sp>
        <p:nvSpPr>
          <p:cNvPr id="101" name="Würfel 100">
            <a:extLst>
              <a:ext uri="{FF2B5EF4-FFF2-40B4-BE49-F238E27FC236}">
                <a16:creationId xmlns:a16="http://schemas.microsoft.com/office/drawing/2014/main" id="{41CCFE0C-9D91-87F3-923E-7F2C61F626D5}"/>
              </a:ext>
            </a:extLst>
          </p:cNvPr>
          <p:cNvSpPr/>
          <p:nvPr/>
        </p:nvSpPr>
        <p:spPr>
          <a:xfrm>
            <a:off x="9244209" y="2972855"/>
            <a:ext cx="891634" cy="515258"/>
          </a:xfrm>
          <a:prstGeom prst="cub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Klebevorrichtung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C54EE7C8-00C9-DCB4-CB5C-1C473B6F0724}"/>
              </a:ext>
            </a:extLst>
          </p:cNvPr>
          <p:cNvSpPr/>
          <p:nvPr/>
        </p:nvSpPr>
        <p:spPr>
          <a:xfrm rot="16200000">
            <a:off x="9539988" y="2797129"/>
            <a:ext cx="300076" cy="1371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5" name="Freihand 104">
                <a:extLst>
                  <a:ext uri="{FF2B5EF4-FFF2-40B4-BE49-F238E27FC236}">
                    <a16:creationId xmlns:a16="http://schemas.microsoft.com/office/drawing/2014/main" id="{6CEF6BBF-6619-719F-36D2-39934E5A3BF9}"/>
                  </a:ext>
                </a:extLst>
              </p14:cNvPr>
              <p14:cNvContentPartPr/>
              <p14:nvPr/>
            </p14:nvContentPartPr>
            <p14:xfrm>
              <a:off x="9472125" y="3491582"/>
              <a:ext cx="65880" cy="107280"/>
            </p14:xfrm>
          </p:contentPart>
        </mc:Choice>
        <mc:Fallback xmlns="">
          <p:pic>
            <p:nvPicPr>
              <p:cNvPr id="105" name="Freihand 104">
                <a:extLst>
                  <a:ext uri="{FF2B5EF4-FFF2-40B4-BE49-F238E27FC236}">
                    <a16:creationId xmlns:a16="http://schemas.microsoft.com/office/drawing/2014/main" id="{6CEF6BBF-6619-719F-36D2-39934E5A3BF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63125" y="3482942"/>
                <a:ext cx="83520" cy="124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1F72667A-D743-8F27-18A6-C1430B8F891F}"/>
              </a:ext>
            </a:extLst>
          </p:cNvPr>
          <p:cNvGrpSpPr/>
          <p:nvPr/>
        </p:nvGrpSpPr>
        <p:grpSpPr>
          <a:xfrm>
            <a:off x="9303645" y="3484742"/>
            <a:ext cx="602640" cy="127440"/>
            <a:chOff x="9303645" y="3484742"/>
            <a:chExt cx="602640" cy="12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02" name="Freihand 101">
                  <a:extLst>
                    <a:ext uri="{FF2B5EF4-FFF2-40B4-BE49-F238E27FC236}">
                      <a16:creationId xmlns:a16="http://schemas.microsoft.com/office/drawing/2014/main" id="{2BB83D0E-237D-0E63-90B6-B88930BEB95F}"/>
                    </a:ext>
                  </a:extLst>
                </p14:cNvPr>
                <p14:cNvContentPartPr/>
                <p14:nvPr/>
              </p14:nvContentPartPr>
              <p14:xfrm>
                <a:off x="9303645" y="3489782"/>
                <a:ext cx="61200" cy="122400"/>
              </p14:xfrm>
            </p:contentPart>
          </mc:Choice>
          <mc:Fallback xmlns=""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2BB83D0E-237D-0E63-90B6-B88930BEB95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295005" y="3480782"/>
                  <a:ext cx="7884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03" name="Freihand 102">
                  <a:extLst>
                    <a:ext uri="{FF2B5EF4-FFF2-40B4-BE49-F238E27FC236}">
                      <a16:creationId xmlns:a16="http://schemas.microsoft.com/office/drawing/2014/main" id="{CAC7C80E-0442-62BE-7FA2-15D19F98CDA7}"/>
                    </a:ext>
                  </a:extLst>
                </p14:cNvPr>
                <p14:cNvContentPartPr/>
                <p14:nvPr/>
              </p14:nvContentPartPr>
              <p14:xfrm>
                <a:off x="9320565" y="3538742"/>
                <a:ext cx="4320" cy="16560"/>
              </p14:xfrm>
            </p:contentPart>
          </mc:Choice>
          <mc:Fallback xmlns=""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CAC7C80E-0442-62BE-7FA2-15D19F98CDA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311565" y="3529742"/>
                  <a:ext cx="2196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9" name="Freihand 108">
                  <a:extLst>
                    <a:ext uri="{FF2B5EF4-FFF2-40B4-BE49-F238E27FC236}">
                      <a16:creationId xmlns:a16="http://schemas.microsoft.com/office/drawing/2014/main" id="{F79BA16E-2279-102C-11CE-B8D925D1E05D}"/>
                    </a:ext>
                  </a:extLst>
                </p14:cNvPr>
                <p14:cNvContentPartPr/>
                <p14:nvPr/>
              </p14:nvContentPartPr>
              <p14:xfrm>
                <a:off x="9648885" y="3484742"/>
                <a:ext cx="60480" cy="86400"/>
              </p14:xfrm>
            </p:contentPart>
          </mc:Choice>
          <mc:Fallback xmlns=""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F79BA16E-2279-102C-11CE-B8D925D1E05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9640245" y="3475742"/>
                  <a:ext cx="7812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1" name="Freihand 110">
                  <a:extLst>
                    <a:ext uri="{FF2B5EF4-FFF2-40B4-BE49-F238E27FC236}">
                      <a16:creationId xmlns:a16="http://schemas.microsoft.com/office/drawing/2014/main" id="{0E882AB7-3CF1-9C68-A251-C77D140FD0B9}"/>
                    </a:ext>
                  </a:extLst>
                </p14:cNvPr>
                <p14:cNvContentPartPr/>
                <p14:nvPr/>
              </p14:nvContentPartPr>
              <p14:xfrm>
                <a:off x="9848325" y="3491582"/>
                <a:ext cx="57960" cy="91800"/>
              </p14:xfrm>
            </p:contentPart>
          </mc:Choice>
          <mc:Fallback xmlns="">
            <p:pic>
              <p:nvPicPr>
                <p:cNvPr id="111" name="Freihand 110">
                  <a:extLst>
                    <a:ext uri="{FF2B5EF4-FFF2-40B4-BE49-F238E27FC236}">
                      <a16:creationId xmlns:a16="http://schemas.microsoft.com/office/drawing/2014/main" id="{0E882AB7-3CF1-9C68-A251-C77D140FD0B9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839325" y="3482942"/>
                  <a:ext cx="75600" cy="109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1" name="Freihand 120">
                <a:extLst>
                  <a:ext uri="{FF2B5EF4-FFF2-40B4-BE49-F238E27FC236}">
                    <a16:creationId xmlns:a16="http://schemas.microsoft.com/office/drawing/2014/main" id="{AAAC35EC-DAE9-1685-9D6D-946B9AD46770}"/>
                  </a:ext>
                </a:extLst>
              </p14:cNvPr>
              <p14:cNvContentPartPr/>
              <p14:nvPr/>
            </p14:nvContentPartPr>
            <p14:xfrm>
              <a:off x="4893501" y="2621471"/>
              <a:ext cx="14040" cy="33120"/>
            </p14:xfrm>
          </p:contentPart>
        </mc:Choice>
        <mc:Fallback xmlns="">
          <p:pic>
            <p:nvPicPr>
              <p:cNvPr id="121" name="Freihand 120">
                <a:extLst>
                  <a:ext uri="{FF2B5EF4-FFF2-40B4-BE49-F238E27FC236}">
                    <a16:creationId xmlns:a16="http://schemas.microsoft.com/office/drawing/2014/main" id="{AAAC35EC-DAE9-1685-9D6D-946B9AD4677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84501" y="2612831"/>
                <a:ext cx="3168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1" name="Freihand 130">
                <a:extLst>
                  <a:ext uri="{FF2B5EF4-FFF2-40B4-BE49-F238E27FC236}">
                    <a16:creationId xmlns:a16="http://schemas.microsoft.com/office/drawing/2014/main" id="{874CCB87-8B22-49C7-1C47-2111A07503EA}"/>
                  </a:ext>
                </a:extLst>
              </p14:cNvPr>
              <p14:cNvContentPartPr/>
              <p14:nvPr/>
            </p14:nvContentPartPr>
            <p14:xfrm>
              <a:off x="9875520" y="3321240"/>
              <a:ext cx="527040" cy="1080360"/>
            </p14:xfrm>
          </p:contentPart>
        </mc:Choice>
        <mc:Fallback xmlns="">
          <p:pic>
            <p:nvPicPr>
              <p:cNvPr id="131" name="Freihand 130">
                <a:extLst>
                  <a:ext uri="{FF2B5EF4-FFF2-40B4-BE49-F238E27FC236}">
                    <a16:creationId xmlns:a16="http://schemas.microsoft.com/office/drawing/2014/main" id="{874CCB87-8B22-49C7-1C47-2111A07503E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866520" y="3312600"/>
                <a:ext cx="544680" cy="10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32" name="Freihand 131">
                <a:extLst>
                  <a:ext uri="{FF2B5EF4-FFF2-40B4-BE49-F238E27FC236}">
                    <a16:creationId xmlns:a16="http://schemas.microsoft.com/office/drawing/2014/main" id="{B01F501E-6920-E31A-052E-E8406706041B}"/>
                  </a:ext>
                </a:extLst>
              </p14:cNvPr>
              <p14:cNvContentPartPr/>
              <p14:nvPr/>
            </p14:nvContentPartPr>
            <p14:xfrm>
              <a:off x="9105840" y="3529680"/>
              <a:ext cx="312840" cy="641160"/>
            </p14:xfrm>
          </p:contentPart>
        </mc:Choice>
        <mc:Fallback xmlns="">
          <p:pic>
            <p:nvPicPr>
              <p:cNvPr id="132" name="Freihand 131">
                <a:extLst>
                  <a:ext uri="{FF2B5EF4-FFF2-40B4-BE49-F238E27FC236}">
                    <a16:creationId xmlns:a16="http://schemas.microsoft.com/office/drawing/2014/main" id="{B01F501E-6920-E31A-052E-E8406706041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097200" y="3521040"/>
                <a:ext cx="330480" cy="65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33" name="Freihand 132">
                <a:extLst>
                  <a:ext uri="{FF2B5EF4-FFF2-40B4-BE49-F238E27FC236}">
                    <a16:creationId xmlns:a16="http://schemas.microsoft.com/office/drawing/2014/main" id="{48791C75-B325-516B-097A-E840167BC41F}"/>
                  </a:ext>
                </a:extLst>
              </p14:cNvPr>
              <p14:cNvContentPartPr/>
              <p14:nvPr/>
            </p14:nvContentPartPr>
            <p14:xfrm>
              <a:off x="9156240" y="4143480"/>
              <a:ext cx="703080" cy="298800"/>
            </p14:xfrm>
          </p:contentPart>
        </mc:Choice>
        <mc:Fallback xmlns="">
          <p:pic>
            <p:nvPicPr>
              <p:cNvPr id="133" name="Freihand 132">
                <a:extLst>
                  <a:ext uri="{FF2B5EF4-FFF2-40B4-BE49-F238E27FC236}">
                    <a16:creationId xmlns:a16="http://schemas.microsoft.com/office/drawing/2014/main" id="{48791C75-B325-516B-097A-E840167BC41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147240" y="4134480"/>
                <a:ext cx="72072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34" name="Freihand 133">
                <a:extLst>
                  <a:ext uri="{FF2B5EF4-FFF2-40B4-BE49-F238E27FC236}">
                    <a16:creationId xmlns:a16="http://schemas.microsoft.com/office/drawing/2014/main" id="{06B888D3-C8A1-C251-877A-C09321202BBC}"/>
                  </a:ext>
                </a:extLst>
              </p14:cNvPr>
              <p14:cNvContentPartPr/>
              <p14:nvPr/>
            </p14:nvContentPartPr>
            <p14:xfrm>
              <a:off x="10136520" y="3222600"/>
              <a:ext cx="253080" cy="107640"/>
            </p14:xfrm>
          </p:contentPart>
        </mc:Choice>
        <mc:Fallback xmlns="">
          <p:pic>
            <p:nvPicPr>
              <p:cNvPr id="134" name="Freihand 133">
                <a:extLst>
                  <a:ext uri="{FF2B5EF4-FFF2-40B4-BE49-F238E27FC236}">
                    <a16:creationId xmlns:a16="http://schemas.microsoft.com/office/drawing/2014/main" id="{06B888D3-C8A1-C251-877A-C09321202BB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127520" y="3213960"/>
                <a:ext cx="270720" cy="1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35" name="Freihand 134">
                <a:extLst>
                  <a:ext uri="{FF2B5EF4-FFF2-40B4-BE49-F238E27FC236}">
                    <a16:creationId xmlns:a16="http://schemas.microsoft.com/office/drawing/2014/main" id="{A04A6DD7-3573-F9EF-AC37-6FD11D184B9D}"/>
                  </a:ext>
                </a:extLst>
              </p14:cNvPr>
              <p14:cNvContentPartPr/>
              <p14:nvPr/>
            </p14:nvContentPartPr>
            <p14:xfrm>
              <a:off x="9293760" y="3790680"/>
              <a:ext cx="479880" cy="474840"/>
            </p14:xfrm>
          </p:contentPart>
        </mc:Choice>
        <mc:Fallback xmlns="">
          <p:pic>
            <p:nvPicPr>
              <p:cNvPr id="135" name="Freihand 134">
                <a:extLst>
                  <a:ext uri="{FF2B5EF4-FFF2-40B4-BE49-F238E27FC236}">
                    <a16:creationId xmlns:a16="http://schemas.microsoft.com/office/drawing/2014/main" id="{A04A6DD7-3573-F9EF-AC37-6FD11D184B9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285120" y="3781680"/>
                <a:ext cx="497520" cy="49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36" name="Freihand 135">
                <a:extLst>
                  <a:ext uri="{FF2B5EF4-FFF2-40B4-BE49-F238E27FC236}">
                    <a16:creationId xmlns:a16="http://schemas.microsoft.com/office/drawing/2014/main" id="{721FFC18-FCB4-7A36-CA5A-2CC3CDA0DCA1}"/>
                  </a:ext>
                </a:extLst>
              </p14:cNvPr>
              <p14:cNvContentPartPr/>
              <p14:nvPr/>
            </p14:nvContentPartPr>
            <p14:xfrm>
              <a:off x="9459360" y="3626160"/>
              <a:ext cx="32400" cy="87480"/>
            </p14:xfrm>
          </p:contentPart>
        </mc:Choice>
        <mc:Fallback xmlns="">
          <p:pic>
            <p:nvPicPr>
              <p:cNvPr id="136" name="Freihand 135">
                <a:extLst>
                  <a:ext uri="{FF2B5EF4-FFF2-40B4-BE49-F238E27FC236}">
                    <a16:creationId xmlns:a16="http://schemas.microsoft.com/office/drawing/2014/main" id="{721FFC18-FCB4-7A36-CA5A-2CC3CDA0DCA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450360" y="3617520"/>
                <a:ext cx="50040" cy="105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47" name="Gruppieren 146">
            <a:extLst>
              <a:ext uri="{FF2B5EF4-FFF2-40B4-BE49-F238E27FC236}">
                <a16:creationId xmlns:a16="http://schemas.microsoft.com/office/drawing/2014/main" id="{57C389CC-EB81-9E94-E8EE-D8A62DB57F62}"/>
              </a:ext>
            </a:extLst>
          </p:cNvPr>
          <p:cNvGrpSpPr/>
          <p:nvPr/>
        </p:nvGrpSpPr>
        <p:grpSpPr>
          <a:xfrm>
            <a:off x="9430200" y="3610320"/>
            <a:ext cx="456120" cy="309960"/>
            <a:chOff x="9430200" y="3610320"/>
            <a:chExt cx="456120" cy="30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44" name="Freihand 143">
                  <a:extLst>
                    <a:ext uri="{FF2B5EF4-FFF2-40B4-BE49-F238E27FC236}">
                      <a16:creationId xmlns:a16="http://schemas.microsoft.com/office/drawing/2014/main" id="{8130D694-6854-E502-97CD-51689B454563}"/>
                    </a:ext>
                  </a:extLst>
                </p14:cNvPr>
                <p14:cNvContentPartPr/>
                <p14:nvPr/>
              </p14:nvContentPartPr>
              <p14:xfrm>
                <a:off x="9466920" y="3610320"/>
                <a:ext cx="419400" cy="309960"/>
              </p14:xfrm>
            </p:contentPart>
          </mc:Choice>
          <mc:Fallback xmlns=""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8130D694-6854-E502-97CD-51689B45456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458280" y="3601320"/>
                  <a:ext cx="43704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45" name="Freihand 144">
                  <a:extLst>
                    <a:ext uri="{FF2B5EF4-FFF2-40B4-BE49-F238E27FC236}">
                      <a16:creationId xmlns:a16="http://schemas.microsoft.com/office/drawing/2014/main" id="{C248692D-4F09-E46D-C2F8-90B3F12C0E7A}"/>
                    </a:ext>
                  </a:extLst>
                </p14:cNvPr>
                <p14:cNvContentPartPr/>
                <p14:nvPr/>
              </p14:nvContentPartPr>
              <p14:xfrm>
                <a:off x="9541800" y="3730920"/>
                <a:ext cx="290520" cy="162000"/>
              </p14:xfrm>
            </p:contentPart>
          </mc:Choice>
          <mc:Fallback xmlns=""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C248692D-4F09-E46D-C2F8-90B3F12C0E7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533160" y="3722280"/>
                  <a:ext cx="30816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46" name="Freihand 145">
                  <a:extLst>
                    <a:ext uri="{FF2B5EF4-FFF2-40B4-BE49-F238E27FC236}">
                      <a16:creationId xmlns:a16="http://schemas.microsoft.com/office/drawing/2014/main" id="{11CAA4E3-0829-0ED5-07C3-F5F78592DF40}"/>
                    </a:ext>
                  </a:extLst>
                </p14:cNvPr>
                <p14:cNvContentPartPr/>
                <p14:nvPr/>
              </p14:nvContentPartPr>
              <p14:xfrm>
                <a:off x="9430200" y="3666840"/>
                <a:ext cx="114840" cy="109080"/>
              </p14:xfrm>
            </p:contentPart>
          </mc:Choice>
          <mc:Fallback xmlns=""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11CAA4E3-0829-0ED5-07C3-F5F78592DF4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421560" y="3658200"/>
                  <a:ext cx="132480" cy="12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2" name="Gruppieren 161">
            <a:extLst>
              <a:ext uri="{FF2B5EF4-FFF2-40B4-BE49-F238E27FC236}">
                <a16:creationId xmlns:a16="http://schemas.microsoft.com/office/drawing/2014/main" id="{BFCAD233-214A-E6E3-3091-08E6966807C0}"/>
              </a:ext>
            </a:extLst>
          </p:cNvPr>
          <p:cNvGrpSpPr/>
          <p:nvPr/>
        </p:nvGrpSpPr>
        <p:grpSpPr>
          <a:xfrm>
            <a:off x="7645134" y="5055872"/>
            <a:ext cx="462348" cy="834862"/>
            <a:chOff x="7369687" y="5300419"/>
            <a:chExt cx="555840" cy="100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52" name="Freihand 151">
                  <a:extLst>
                    <a:ext uri="{FF2B5EF4-FFF2-40B4-BE49-F238E27FC236}">
                      <a16:creationId xmlns:a16="http://schemas.microsoft.com/office/drawing/2014/main" id="{8373C943-2525-B01A-9D45-C6D614D5AB0F}"/>
                    </a:ext>
                  </a:extLst>
                </p14:cNvPr>
                <p14:cNvContentPartPr/>
                <p14:nvPr/>
              </p14:nvContentPartPr>
              <p14:xfrm>
                <a:off x="7580287" y="5597779"/>
                <a:ext cx="360" cy="360"/>
              </p14:xfrm>
            </p:contentPart>
          </mc:Choice>
          <mc:Fallback xmlns=""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8373C943-2525-B01A-9D45-C6D614D5AB0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571287" y="5588779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53" name="Freihand 152">
                  <a:extLst>
                    <a:ext uri="{FF2B5EF4-FFF2-40B4-BE49-F238E27FC236}">
                      <a16:creationId xmlns:a16="http://schemas.microsoft.com/office/drawing/2014/main" id="{45B3B642-EEB1-6A8A-973F-26DFACDDA245}"/>
                    </a:ext>
                  </a:extLst>
                </p14:cNvPr>
                <p14:cNvContentPartPr/>
                <p14:nvPr/>
              </p14:nvContentPartPr>
              <p14:xfrm>
                <a:off x="7575247" y="5531899"/>
                <a:ext cx="272160" cy="676080"/>
              </p14:xfrm>
            </p:contentPart>
          </mc:Choice>
          <mc:Fallback xmlns="">
            <p:pic>
              <p:nvPicPr>
                <p:cNvPr id="153" name="Freihand 152">
                  <a:extLst>
                    <a:ext uri="{FF2B5EF4-FFF2-40B4-BE49-F238E27FC236}">
                      <a16:creationId xmlns:a16="http://schemas.microsoft.com/office/drawing/2014/main" id="{45B3B642-EEB1-6A8A-973F-26DFACDDA24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564863" y="5521518"/>
                  <a:ext cx="293362" cy="69727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155" name="Freihand 154">
                  <a:extLst>
                    <a:ext uri="{FF2B5EF4-FFF2-40B4-BE49-F238E27FC236}">
                      <a16:creationId xmlns:a16="http://schemas.microsoft.com/office/drawing/2014/main" id="{E9A0CCF0-B25E-2B3D-2089-568DC054E420}"/>
                    </a:ext>
                  </a:extLst>
                </p14:cNvPr>
                <p14:cNvContentPartPr/>
                <p14:nvPr/>
              </p14:nvContentPartPr>
              <p14:xfrm>
                <a:off x="7389487" y="5424259"/>
                <a:ext cx="494640" cy="869040"/>
              </p14:xfrm>
            </p:contentPart>
          </mc:Choice>
          <mc:Fallback xmlns=""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E9A0CCF0-B25E-2B3D-2089-568DC054E420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378668" y="5413439"/>
                  <a:ext cx="515845" cy="89024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57" name="Freihand 156">
                  <a:extLst>
                    <a:ext uri="{FF2B5EF4-FFF2-40B4-BE49-F238E27FC236}">
                      <a16:creationId xmlns:a16="http://schemas.microsoft.com/office/drawing/2014/main" id="{448211E6-F3B3-8FA4-A486-B45FF2A85BE7}"/>
                    </a:ext>
                  </a:extLst>
                </p14:cNvPr>
                <p14:cNvContentPartPr/>
                <p14:nvPr/>
              </p14:nvContentPartPr>
              <p14:xfrm>
                <a:off x="7479847" y="5315899"/>
                <a:ext cx="116280" cy="275760"/>
              </p14:xfrm>
            </p:contentPart>
          </mc:Choice>
          <mc:Fallback xmlns=""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448211E6-F3B3-8FA4-A486-B45FF2A85BE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469040" y="5305509"/>
                  <a:ext cx="137461" cy="29697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58" name="Freihand 157">
                  <a:extLst>
                    <a:ext uri="{FF2B5EF4-FFF2-40B4-BE49-F238E27FC236}">
                      <a16:creationId xmlns:a16="http://schemas.microsoft.com/office/drawing/2014/main" id="{97E06231-829F-B583-8E72-DBF0AE5C7EE1}"/>
                    </a:ext>
                  </a:extLst>
                </p14:cNvPr>
                <p14:cNvContentPartPr/>
                <p14:nvPr/>
              </p14:nvContentPartPr>
              <p14:xfrm>
                <a:off x="7486327" y="5300419"/>
                <a:ext cx="439200" cy="144000"/>
              </p14:xfrm>
            </p:contentPart>
          </mc:Choice>
          <mc:Fallback xmlns=""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97E06231-829F-B583-8E72-DBF0AE5C7EE1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475509" y="5289608"/>
                  <a:ext cx="460403" cy="16518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160" name="Freihand 159">
                  <a:extLst>
                    <a:ext uri="{FF2B5EF4-FFF2-40B4-BE49-F238E27FC236}">
                      <a16:creationId xmlns:a16="http://schemas.microsoft.com/office/drawing/2014/main" id="{AFA0D729-119A-1BD9-0226-B12AD9E85D08}"/>
                    </a:ext>
                  </a:extLst>
                </p14:cNvPr>
                <p14:cNvContentPartPr/>
                <p14:nvPr/>
              </p14:nvContentPartPr>
              <p14:xfrm>
                <a:off x="7838767" y="6171979"/>
                <a:ext cx="34560" cy="109440"/>
              </p14:xfrm>
            </p:contentPart>
          </mc:Choice>
          <mc:Fallback xmlns=""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AFA0D729-119A-1BD9-0226-B12AD9E85D0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827967" y="6161165"/>
                  <a:ext cx="55728" cy="13063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61" name="Freihand 160">
                  <a:extLst>
                    <a:ext uri="{FF2B5EF4-FFF2-40B4-BE49-F238E27FC236}">
                      <a16:creationId xmlns:a16="http://schemas.microsoft.com/office/drawing/2014/main" id="{CF4403D2-276B-EBFC-36A0-7C029C3B2F2C}"/>
                    </a:ext>
                  </a:extLst>
                </p14:cNvPr>
                <p14:cNvContentPartPr/>
                <p14:nvPr/>
              </p14:nvContentPartPr>
              <p14:xfrm>
                <a:off x="7369687" y="6273499"/>
                <a:ext cx="492840" cy="30600"/>
              </p14:xfrm>
            </p:contentPart>
          </mc:Choice>
          <mc:Fallback xmlns=""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CF4403D2-276B-EBFC-36A0-7C029C3B2F2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358870" y="6262724"/>
                  <a:ext cx="514042" cy="51718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3" name="Textfeld 162">
            <a:extLst>
              <a:ext uri="{FF2B5EF4-FFF2-40B4-BE49-F238E27FC236}">
                <a16:creationId xmlns:a16="http://schemas.microsoft.com/office/drawing/2014/main" id="{7DD61A33-9FC8-D88D-4CC2-E53993B6C1A9}"/>
              </a:ext>
            </a:extLst>
          </p:cNvPr>
          <p:cNvSpPr txBox="1"/>
          <p:nvPr/>
        </p:nvSpPr>
        <p:spPr>
          <a:xfrm rot="17804937">
            <a:off x="10102897" y="1380984"/>
            <a:ext cx="131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Förderband</a:t>
            </a:r>
          </a:p>
        </p:txBody>
      </p:sp>
      <p:cxnSp>
        <p:nvCxnSpPr>
          <p:cNvPr id="166" name="Gerader Verbinder 165">
            <a:extLst>
              <a:ext uri="{FF2B5EF4-FFF2-40B4-BE49-F238E27FC236}">
                <a16:creationId xmlns:a16="http://schemas.microsoft.com/office/drawing/2014/main" id="{07CCB455-CD2A-A551-167A-2FF1C3098086}"/>
              </a:ext>
            </a:extLst>
          </p:cNvPr>
          <p:cNvCxnSpPr>
            <a:cxnSpLocks/>
          </p:cNvCxnSpPr>
          <p:nvPr/>
        </p:nvCxnSpPr>
        <p:spPr>
          <a:xfrm>
            <a:off x="1062067" y="1664160"/>
            <a:ext cx="0" cy="15936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2" name="Verbinder: gewinkelt 171">
            <a:extLst>
              <a:ext uri="{FF2B5EF4-FFF2-40B4-BE49-F238E27FC236}">
                <a16:creationId xmlns:a16="http://schemas.microsoft.com/office/drawing/2014/main" id="{76BFDD6A-C599-E42F-4175-FE36AE8A6466}"/>
              </a:ext>
            </a:extLst>
          </p:cNvPr>
          <p:cNvCxnSpPr/>
          <p:nvPr/>
        </p:nvCxnSpPr>
        <p:spPr>
          <a:xfrm rot="16200000" flipH="1">
            <a:off x="1385816" y="5030010"/>
            <a:ext cx="789225" cy="209951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Verbinder: gewinkelt 4">
            <a:extLst>
              <a:ext uri="{FF2B5EF4-FFF2-40B4-BE49-F238E27FC236}">
                <a16:creationId xmlns:a16="http://schemas.microsoft.com/office/drawing/2014/main" id="{1DCCFDC7-2EA5-CC75-4ED5-1BD604C0FE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2628793" y="3982536"/>
            <a:ext cx="315498" cy="1781431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9FB80B93-4E3E-E574-8AD3-5A92090B4AB8}"/>
              </a:ext>
            </a:extLst>
          </p:cNvPr>
          <p:cNvCxnSpPr>
            <a:cxnSpLocks/>
          </p:cNvCxnSpPr>
          <p:nvPr/>
        </p:nvCxnSpPr>
        <p:spPr>
          <a:xfrm>
            <a:off x="3677258" y="5031001"/>
            <a:ext cx="0" cy="5480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Verbinder: gewinkelt 13">
            <a:extLst>
              <a:ext uri="{FF2B5EF4-FFF2-40B4-BE49-F238E27FC236}">
                <a16:creationId xmlns:a16="http://schemas.microsoft.com/office/drawing/2014/main" id="{D764CB40-58CB-699E-515B-876DB495DA77}"/>
              </a:ext>
            </a:extLst>
          </p:cNvPr>
          <p:cNvCxnSpPr>
            <a:cxnSpLocks/>
          </p:cNvCxnSpPr>
          <p:nvPr/>
        </p:nvCxnSpPr>
        <p:spPr>
          <a:xfrm>
            <a:off x="1964664" y="4736093"/>
            <a:ext cx="187409" cy="169739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3B02013F-51F6-1CA5-3F94-C0A1B160F2A2}"/>
              </a:ext>
            </a:extLst>
          </p:cNvPr>
          <p:cNvCxnSpPr>
            <a:cxnSpLocks/>
          </p:cNvCxnSpPr>
          <p:nvPr/>
        </p:nvCxnSpPr>
        <p:spPr>
          <a:xfrm flipV="1">
            <a:off x="2152073" y="4903039"/>
            <a:ext cx="5584692" cy="27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2390C256-2FBC-DC7B-16C4-A91A9665CD75}"/>
              </a:ext>
            </a:extLst>
          </p:cNvPr>
          <p:cNvCxnSpPr/>
          <p:nvPr/>
        </p:nvCxnSpPr>
        <p:spPr>
          <a:xfrm flipV="1">
            <a:off x="7736765" y="2621471"/>
            <a:ext cx="0" cy="22815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0C4E533A-5B8F-7C35-B47F-21ACFB33D465}"/>
              </a:ext>
            </a:extLst>
          </p:cNvPr>
          <p:cNvCxnSpPr/>
          <p:nvPr/>
        </p:nvCxnSpPr>
        <p:spPr>
          <a:xfrm>
            <a:off x="7736765" y="2621471"/>
            <a:ext cx="175085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4074A4AA-93E2-AF8C-3C1D-2F1EDF07A0BA}"/>
              </a:ext>
            </a:extLst>
          </p:cNvPr>
          <p:cNvCxnSpPr>
            <a:cxnSpLocks/>
          </p:cNvCxnSpPr>
          <p:nvPr/>
        </p:nvCxnSpPr>
        <p:spPr>
          <a:xfrm>
            <a:off x="2290440" y="4799411"/>
            <a:ext cx="5325964" cy="1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C7ADB8E-A84B-2934-B831-57F07C05B17B}"/>
              </a:ext>
            </a:extLst>
          </p:cNvPr>
          <p:cNvCxnSpPr>
            <a:cxnSpLocks/>
          </p:cNvCxnSpPr>
          <p:nvPr/>
        </p:nvCxnSpPr>
        <p:spPr>
          <a:xfrm flipV="1">
            <a:off x="7616404" y="2081719"/>
            <a:ext cx="0" cy="27259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7C14A2BD-86CC-A499-E260-94253FA63268}"/>
              </a:ext>
            </a:extLst>
          </p:cNvPr>
          <p:cNvCxnSpPr>
            <a:cxnSpLocks/>
          </p:cNvCxnSpPr>
          <p:nvPr/>
        </p:nvCxnSpPr>
        <p:spPr>
          <a:xfrm>
            <a:off x="7616404" y="2073479"/>
            <a:ext cx="1859156" cy="8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4A3D5C96-CA62-7394-AE6A-2FAC6497F001}"/>
              </a:ext>
            </a:extLst>
          </p:cNvPr>
          <p:cNvCxnSpPr/>
          <p:nvPr/>
        </p:nvCxnSpPr>
        <p:spPr>
          <a:xfrm>
            <a:off x="3541106" y="838049"/>
            <a:ext cx="1144191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43081B3C-8CFF-F98B-D53B-169CD7E61C77}"/>
              </a:ext>
            </a:extLst>
          </p:cNvPr>
          <p:cNvCxnSpPr>
            <a:cxnSpLocks/>
          </p:cNvCxnSpPr>
          <p:nvPr/>
        </p:nvCxnSpPr>
        <p:spPr>
          <a:xfrm flipV="1">
            <a:off x="4685297" y="838049"/>
            <a:ext cx="0" cy="19120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1EDA35B3-B702-59A5-C005-E755E92FB45F}"/>
              </a:ext>
            </a:extLst>
          </p:cNvPr>
          <p:cNvCxnSpPr>
            <a:cxnSpLocks/>
          </p:cNvCxnSpPr>
          <p:nvPr/>
        </p:nvCxnSpPr>
        <p:spPr>
          <a:xfrm>
            <a:off x="3541106" y="356682"/>
            <a:ext cx="65947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992D3328-375B-4775-E185-91A02ACFC22D}"/>
              </a:ext>
            </a:extLst>
          </p:cNvPr>
          <p:cNvCxnSpPr>
            <a:cxnSpLocks/>
            <a:stCxn id="97" idx="1"/>
          </p:cNvCxnSpPr>
          <p:nvPr/>
        </p:nvCxnSpPr>
        <p:spPr>
          <a:xfrm flipH="1" flipV="1">
            <a:off x="10092540" y="356682"/>
            <a:ext cx="41204" cy="14308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F1C69332-F7F3-9495-2E3D-162A0E026BAD}"/>
              </a:ext>
            </a:extLst>
          </p:cNvPr>
          <p:cNvCxnSpPr>
            <a:cxnSpLocks/>
          </p:cNvCxnSpPr>
          <p:nvPr/>
        </p:nvCxnSpPr>
        <p:spPr>
          <a:xfrm>
            <a:off x="9949545" y="1850623"/>
            <a:ext cx="1429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6419C689-152C-64D8-DEAD-7DEE25C6C6AA}"/>
              </a:ext>
            </a:extLst>
          </p:cNvPr>
          <p:cNvCxnSpPr>
            <a:cxnSpLocks/>
          </p:cNvCxnSpPr>
          <p:nvPr/>
        </p:nvCxnSpPr>
        <p:spPr>
          <a:xfrm>
            <a:off x="9949545" y="2433676"/>
            <a:ext cx="322647" cy="119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1E0AC99B-092D-0277-A8A0-20174EF3F05E}"/>
              </a:ext>
            </a:extLst>
          </p:cNvPr>
          <p:cNvCxnSpPr>
            <a:cxnSpLocks/>
          </p:cNvCxnSpPr>
          <p:nvPr/>
        </p:nvCxnSpPr>
        <p:spPr>
          <a:xfrm>
            <a:off x="3541105" y="509082"/>
            <a:ext cx="634521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5A1D1C89-8E22-4E47-24B1-0064C9EFF4C6}"/>
              </a:ext>
            </a:extLst>
          </p:cNvPr>
          <p:cNvCxnSpPr>
            <a:cxnSpLocks/>
          </p:cNvCxnSpPr>
          <p:nvPr/>
        </p:nvCxnSpPr>
        <p:spPr>
          <a:xfrm flipH="1" flipV="1">
            <a:off x="9895452" y="489859"/>
            <a:ext cx="7627" cy="10066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B6FBF699-88AE-F9D6-56AF-B34E94A5EBDB}"/>
              </a:ext>
            </a:extLst>
          </p:cNvPr>
          <p:cNvCxnSpPr>
            <a:cxnSpLocks/>
          </p:cNvCxnSpPr>
          <p:nvPr/>
        </p:nvCxnSpPr>
        <p:spPr>
          <a:xfrm>
            <a:off x="3541106" y="212816"/>
            <a:ext cx="672195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E4EAAD13-95E4-197D-B4C6-6E0050092581}"/>
              </a:ext>
            </a:extLst>
          </p:cNvPr>
          <p:cNvCxnSpPr>
            <a:cxnSpLocks/>
          </p:cNvCxnSpPr>
          <p:nvPr/>
        </p:nvCxnSpPr>
        <p:spPr>
          <a:xfrm flipH="1" flipV="1">
            <a:off x="10264334" y="212816"/>
            <a:ext cx="7858" cy="22328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2D954803-BA45-54DB-7CD4-1647B487D753}"/>
              </a:ext>
            </a:extLst>
          </p:cNvPr>
          <p:cNvCxnSpPr>
            <a:cxnSpLocks/>
          </p:cNvCxnSpPr>
          <p:nvPr/>
        </p:nvCxnSpPr>
        <p:spPr>
          <a:xfrm>
            <a:off x="3541106" y="698619"/>
            <a:ext cx="15561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4BD740ED-E38A-852C-7945-AFB6E34DB6ED}"/>
              </a:ext>
            </a:extLst>
          </p:cNvPr>
          <p:cNvCxnSpPr>
            <a:cxnSpLocks/>
          </p:cNvCxnSpPr>
          <p:nvPr/>
        </p:nvCxnSpPr>
        <p:spPr>
          <a:xfrm flipV="1">
            <a:off x="5097294" y="693589"/>
            <a:ext cx="0" cy="87206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Ellipse 68">
            <a:extLst>
              <a:ext uri="{FF2B5EF4-FFF2-40B4-BE49-F238E27FC236}">
                <a16:creationId xmlns:a16="http://schemas.microsoft.com/office/drawing/2014/main" id="{5FE728CC-8CD3-8667-067A-CFEB640C254A}"/>
              </a:ext>
            </a:extLst>
          </p:cNvPr>
          <p:cNvSpPr/>
          <p:nvPr/>
        </p:nvSpPr>
        <p:spPr>
          <a:xfrm>
            <a:off x="9753703" y="1491766"/>
            <a:ext cx="283498" cy="1188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5BE4E51B-D89E-4E5E-7C12-26D6B5EEB3ED}"/>
              </a:ext>
            </a:extLst>
          </p:cNvPr>
          <p:cNvSpPr/>
          <p:nvPr/>
        </p:nvSpPr>
        <p:spPr>
          <a:xfrm>
            <a:off x="9721386" y="1784034"/>
            <a:ext cx="283498" cy="1188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E2B2F79F-0533-24DE-5C60-FEFD585B02F7}"/>
              </a:ext>
            </a:extLst>
          </p:cNvPr>
          <p:cNvSpPr/>
          <p:nvPr/>
        </p:nvSpPr>
        <p:spPr>
          <a:xfrm>
            <a:off x="3494880" y="6242903"/>
            <a:ext cx="283498" cy="1188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F0AE635A-C143-447A-A466-3B2D5E8CA597}"/>
              </a:ext>
            </a:extLst>
          </p:cNvPr>
          <p:cNvSpPr/>
          <p:nvPr/>
        </p:nvSpPr>
        <p:spPr>
          <a:xfrm>
            <a:off x="9764630" y="2378764"/>
            <a:ext cx="283498" cy="1188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EE677E69-1827-7062-42C1-9A1830A65749}"/>
              </a:ext>
            </a:extLst>
          </p:cNvPr>
          <p:cNvSpPr/>
          <p:nvPr/>
        </p:nvSpPr>
        <p:spPr>
          <a:xfrm>
            <a:off x="4955545" y="1550140"/>
            <a:ext cx="283498" cy="1188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A7407B17-8A67-A8F6-B5CE-57D0F886D9A3}"/>
              </a:ext>
            </a:extLst>
          </p:cNvPr>
          <p:cNvSpPr/>
          <p:nvPr/>
        </p:nvSpPr>
        <p:spPr>
          <a:xfrm>
            <a:off x="1743655" y="6242903"/>
            <a:ext cx="283498" cy="1188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3E4C1194-B568-CE4D-10F3-B1034B595014}"/>
              </a:ext>
            </a:extLst>
          </p:cNvPr>
          <p:cNvSpPr/>
          <p:nvPr/>
        </p:nvSpPr>
        <p:spPr>
          <a:xfrm>
            <a:off x="9648885" y="6657246"/>
            <a:ext cx="283498" cy="1188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273E3021-9EA2-2EA1-167F-F4F9276646F1}"/>
              </a:ext>
            </a:extLst>
          </p:cNvPr>
          <p:cNvSpPr txBox="1"/>
          <p:nvPr/>
        </p:nvSpPr>
        <p:spPr>
          <a:xfrm>
            <a:off x="9996284" y="5267508"/>
            <a:ext cx="23859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Pneumatikleitung</a:t>
            </a:r>
            <a:r>
              <a:rPr lang="de-DE" sz="1400" dirty="0"/>
              <a:t> 4 mm</a:t>
            </a:r>
          </a:p>
          <a:p>
            <a:r>
              <a:rPr lang="de-DE" sz="1400" dirty="0" err="1"/>
              <a:t>Pneumatikleitung</a:t>
            </a:r>
            <a:r>
              <a:rPr lang="de-DE" sz="1400" dirty="0"/>
              <a:t> 6 mm</a:t>
            </a:r>
          </a:p>
          <a:p>
            <a:r>
              <a:rPr lang="de-DE" sz="1400" dirty="0"/>
              <a:t>Leitung Kleber 4 mm</a:t>
            </a:r>
          </a:p>
          <a:p>
            <a:r>
              <a:rPr lang="de-DE" sz="1400" dirty="0"/>
              <a:t>Elektr. Leitung 3 x 0,5 mm2</a:t>
            </a:r>
          </a:p>
          <a:p>
            <a:r>
              <a:rPr lang="de-DE" sz="1400" dirty="0"/>
              <a:t>Elektr. Leitung 2 x 1,5 mm2</a:t>
            </a:r>
          </a:p>
          <a:p>
            <a:r>
              <a:rPr lang="de-DE" sz="1400" dirty="0"/>
              <a:t>Elektr. Leitung 16 x 0,5 mm2</a:t>
            </a:r>
          </a:p>
          <a:p>
            <a:r>
              <a:rPr lang="de-DE" sz="1400" dirty="0"/>
              <a:t>Reed-Kontakt</a:t>
            </a:r>
          </a:p>
          <a:p>
            <a:endParaRPr lang="de-DE" sz="1400" dirty="0"/>
          </a:p>
        </p:txBody>
      </p: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91A706FF-EF4F-B21B-07BC-74AB919C781C}"/>
              </a:ext>
            </a:extLst>
          </p:cNvPr>
          <p:cNvCxnSpPr>
            <a:cxnSpLocks/>
          </p:cNvCxnSpPr>
          <p:nvPr/>
        </p:nvCxnSpPr>
        <p:spPr>
          <a:xfrm flipV="1">
            <a:off x="599873" y="1664160"/>
            <a:ext cx="0" cy="48529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Gerader Verbinder 77">
            <a:extLst>
              <a:ext uri="{FF2B5EF4-FFF2-40B4-BE49-F238E27FC236}">
                <a16:creationId xmlns:a16="http://schemas.microsoft.com/office/drawing/2014/main" id="{77ABB5E0-822D-8FEA-188E-00846721BD88}"/>
              </a:ext>
            </a:extLst>
          </p:cNvPr>
          <p:cNvCxnSpPr>
            <a:cxnSpLocks/>
          </p:cNvCxnSpPr>
          <p:nvPr/>
        </p:nvCxnSpPr>
        <p:spPr>
          <a:xfrm flipV="1">
            <a:off x="463686" y="1664159"/>
            <a:ext cx="0" cy="49701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Gerader Verbinder 78">
            <a:extLst>
              <a:ext uri="{FF2B5EF4-FFF2-40B4-BE49-F238E27FC236}">
                <a16:creationId xmlns:a16="http://schemas.microsoft.com/office/drawing/2014/main" id="{337B9496-01B8-399B-D599-92CD656561CA}"/>
              </a:ext>
            </a:extLst>
          </p:cNvPr>
          <p:cNvCxnSpPr>
            <a:cxnSpLocks/>
          </p:cNvCxnSpPr>
          <p:nvPr/>
        </p:nvCxnSpPr>
        <p:spPr>
          <a:xfrm flipV="1">
            <a:off x="298315" y="1664159"/>
            <a:ext cx="0" cy="509656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Gerader Verbinder 82">
            <a:extLst>
              <a:ext uri="{FF2B5EF4-FFF2-40B4-BE49-F238E27FC236}">
                <a16:creationId xmlns:a16="http://schemas.microsoft.com/office/drawing/2014/main" id="{0377F18E-0F53-7DA9-B008-8D8FCE261DF0}"/>
              </a:ext>
            </a:extLst>
          </p:cNvPr>
          <p:cNvCxnSpPr>
            <a:cxnSpLocks/>
          </p:cNvCxnSpPr>
          <p:nvPr/>
        </p:nvCxnSpPr>
        <p:spPr>
          <a:xfrm>
            <a:off x="599464" y="6517109"/>
            <a:ext cx="12859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Gerader Verbinder 84">
            <a:extLst>
              <a:ext uri="{FF2B5EF4-FFF2-40B4-BE49-F238E27FC236}">
                <a16:creationId xmlns:a16="http://schemas.microsoft.com/office/drawing/2014/main" id="{8528AF9F-8A5C-686D-497D-BA21EB473AD1}"/>
              </a:ext>
            </a:extLst>
          </p:cNvPr>
          <p:cNvCxnSpPr>
            <a:cxnSpLocks/>
          </p:cNvCxnSpPr>
          <p:nvPr/>
        </p:nvCxnSpPr>
        <p:spPr>
          <a:xfrm>
            <a:off x="463686" y="6634264"/>
            <a:ext cx="32135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CE46DE74-BA41-55FD-DBEA-8E90C34F6F69}"/>
              </a:ext>
            </a:extLst>
          </p:cNvPr>
          <p:cNvCxnSpPr>
            <a:cxnSpLocks/>
          </p:cNvCxnSpPr>
          <p:nvPr/>
        </p:nvCxnSpPr>
        <p:spPr>
          <a:xfrm flipV="1">
            <a:off x="294902" y="6734346"/>
            <a:ext cx="8059385" cy="2637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Gerader Verbinder 91">
            <a:extLst>
              <a:ext uri="{FF2B5EF4-FFF2-40B4-BE49-F238E27FC236}">
                <a16:creationId xmlns:a16="http://schemas.microsoft.com/office/drawing/2014/main" id="{A3C52F64-9C2B-8E1A-BED1-65772578A413}"/>
              </a:ext>
            </a:extLst>
          </p:cNvPr>
          <p:cNvCxnSpPr>
            <a:cxnSpLocks/>
          </p:cNvCxnSpPr>
          <p:nvPr/>
        </p:nvCxnSpPr>
        <p:spPr>
          <a:xfrm flipV="1">
            <a:off x="8263306" y="6085984"/>
            <a:ext cx="0" cy="64836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CE6BAC7D-BF07-411F-2CF6-1A75773330B0}"/>
              </a:ext>
            </a:extLst>
          </p:cNvPr>
          <p:cNvCxnSpPr>
            <a:cxnSpLocks/>
            <a:endCxn id="71" idx="4"/>
          </p:cNvCxnSpPr>
          <p:nvPr/>
        </p:nvCxnSpPr>
        <p:spPr>
          <a:xfrm flipH="1" flipV="1">
            <a:off x="3636629" y="6361712"/>
            <a:ext cx="6471" cy="247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3" name="Gerader Verbinder 112">
            <a:extLst>
              <a:ext uri="{FF2B5EF4-FFF2-40B4-BE49-F238E27FC236}">
                <a16:creationId xmlns:a16="http://schemas.microsoft.com/office/drawing/2014/main" id="{6AB071C3-FA09-D892-6393-9208B6C4F9FE}"/>
              </a:ext>
            </a:extLst>
          </p:cNvPr>
          <p:cNvCxnSpPr>
            <a:cxnSpLocks/>
            <a:endCxn id="74" idx="4"/>
          </p:cNvCxnSpPr>
          <p:nvPr/>
        </p:nvCxnSpPr>
        <p:spPr>
          <a:xfrm flipH="1" flipV="1">
            <a:off x="1885404" y="6361712"/>
            <a:ext cx="8983" cy="1652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6" name="Gerader Verbinder 115">
            <a:extLst>
              <a:ext uri="{FF2B5EF4-FFF2-40B4-BE49-F238E27FC236}">
                <a16:creationId xmlns:a16="http://schemas.microsoft.com/office/drawing/2014/main" id="{A46893C1-066F-DEC7-BDC3-E6061484617E}"/>
              </a:ext>
            </a:extLst>
          </p:cNvPr>
          <p:cNvCxnSpPr>
            <a:cxnSpLocks/>
          </p:cNvCxnSpPr>
          <p:nvPr/>
        </p:nvCxnSpPr>
        <p:spPr>
          <a:xfrm>
            <a:off x="-8866" y="5030087"/>
            <a:ext cx="1111794" cy="9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r Verbinder 122">
            <a:extLst>
              <a:ext uri="{FF2B5EF4-FFF2-40B4-BE49-F238E27FC236}">
                <a16:creationId xmlns:a16="http://schemas.microsoft.com/office/drawing/2014/main" id="{5894409E-D665-776B-983C-95442C81A3CB}"/>
              </a:ext>
            </a:extLst>
          </p:cNvPr>
          <p:cNvCxnSpPr>
            <a:cxnSpLocks/>
          </p:cNvCxnSpPr>
          <p:nvPr/>
        </p:nvCxnSpPr>
        <p:spPr>
          <a:xfrm>
            <a:off x="1120002" y="4745380"/>
            <a:ext cx="0" cy="32336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r Verbinder 140">
            <a:extLst>
              <a:ext uri="{FF2B5EF4-FFF2-40B4-BE49-F238E27FC236}">
                <a16:creationId xmlns:a16="http://schemas.microsoft.com/office/drawing/2014/main" id="{C96ADD09-6411-5A4F-C5F5-39FA324342C4}"/>
              </a:ext>
            </a:extLst>
          </p:cNvPr>
          <p:cNvCxnSpPr>
            <a:cxnSpLocks/>
            <a:stCxn id="94" idx="1"/>
          </p:cNvCxnSpPr>
          <p:nvPr/>
        </p:nvCxnSpPr>
        <p:spPr>
          <a:xfrm flipV="1">
            <a:off x="6734251" y="5949837"/>
            <a:ext cx="628121" cy="1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r Verbinder 142">
            <a:extLst>
              <a:ext uri="{FF2B5EF4-FFF2-40B4-BE49-F238E27FC236}">
                <a16:creationId xmlns:a16="http://schemas.microsoft.com/office/drawing/2014/main" id="{E58ABE25-9FDE-A803-5681-C4BDA2D3F92E}"/>
              </a:ext>
            </a:extLst>
          </p:cNvPr>
          <p:cNvCxnSpPr>
            <a:cxnSpLocks/>
          </p:cNvCxnSpPr>
          <p:nvPr/>
        </p:nvCxnSpPr>
        <p:spPr>
          <a:xfrm flipV="1">
            <a:off x="7365689" y="5929386"/>
            <a:ext cx="0" cy="535828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Gerader Verbinder 149">
            <a:extLst>
              <a:ext uri="{FF2B5EF4-FFF2-40B4-BE49-F238E27FC236}">
                <a16:creationId xmlns:a16="http://schemas.microsoft.com/office/drawing/2014/main" id="{7D42D7D2-E5FE-A99B-329B-A95BAAB2F4CD}"/>
              </a:ext>
            </a:extLst>
          </p:cNvPr>
          <p:cNvCxnSpPr>
            <a:cxnSpLocks/>
          </p:cNvCxnSpPr>
          <p:nvPr/>
        </p:nvCxnSpPr>
        <p:spPr>
          <a:xfrm>
            <a:off x="7362372" y="6500411"/>
            <a:ext cx="543040" cy="786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r Verbinder 155">
            <a:extLst>
              <a:ext uri="{FF2B5EF4-FFF2-40B4-BE49-F238E27FC236}">
                <a16:creationId xmlns:a16="http://schemas.microsoft.com/office/drawing/2014/main" id="{229D691F-923C-A77B-52A3-808448F85AA8}"/>
              </a:ext>
            </a:extLst>
          </p:cNvPr>
          <p:cNvCxnSpPr>
            <a:cxnSpLocks/>
          </p:cNvCxnSpPr>
          <p:nvPr/>
        </p:nvCxnSpPr>
        <p:spPr>
          <a:xfrm flipV="1">
            <a:off x="7870955" y="6102237"/>
            <a:ext cx="0" cy="382758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rader Verbinder 166">
            <a:extLst>
              <a:ext uri="{FF2B5EF4-FFF2-40B4-BE49-F238E27FC236}">
                <a16:creationId xmlns:a16="http://schemas.microsoft.com/office/drawing/2014/main" id="{15F43B6C-EC15-3F29-E2C5-AAE84E3C9E9E}"/>
              </a:ext>
            </a:extLst>
          </p:cNvPr>
          <p:cNvCxnSpPr>
            <a:cxnSpLocks/>
          </p:cNvCxnSpPr>
          <p:nvPr/>
        </p:nvCxnSpPr>
        <p:spPr>
          <a:xfrm>
            <a:off x="7892452" y="3257852"/>
            <a:ext cx="1347861" cy="6196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Gerader Verbinder 168">
            <a:extLst>
              <a:ext uri="{FF2B5EF4-FFF2-40B4-BE49-F238E27FC236}">
                <a16:creationId xmlns:a16="http://schemas.microsoft.com/office/drawing/2014/main" id="{E9A9ECA0-77DA-9092-DFF3-60A37B5DEEB8}"/>
              </a:ext>
            </a:extLst>
          </p:cNvPr>
          <p:cNvCxnSpPr>
            <a:cxnSpLocks/>
          </p:cNvCxnSpPr>
          <p:nvPr/>
        </p:nvCxnSpPr>
        <p:spPr>
          <a:xfrm flipV="1">
            <a:off x="7905412" y="3222600"/>
            <a:ext cx="0" cy="1714828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B55DDE1E-E246-3683-672A-925FEC78C88C}"/>
              </a:ext>
            </a:extLst>
          </p:cNvPr>
          <p:cNvCxnSpPr>
            <a:cxnSpLocks/>
          </p:cNvCxnSpPr>
          <p:nvPr/>
        </p:nvCxnSpPr>
        <p:spPr>
          <a:xfrm>
            <a:off x="9669510" y="5382566"/>
            <a:ext cx="30551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3A8AE4D1-3A13-E4D4-A8CB-40AD069D936E}"/>
              </a:ext>
            </a:extLst>
          </p:cNvPr>
          <p:cNvCxnSpPr>
            <a:cxnSpLocks/>
          </p:cNvCxnSpPr>
          <p:nvPr/>
        </p:nvCxnSpPr>
        <p:spPr>
          <a:xfrm flipH="1">
            <a:off x="9669510" y="5579059"/>
            <a:ext cx="32562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6ED876A-DC44-5CD7-E4B1-349483BD7CCB}"/>
              </a:ext>
            </a:extLst>
          </p:cNvPr>
          <p:cNvCxnSpPr>
            <a:cxnSpLocks/>
          </p:cNvCxnSpPr>
          <p:nvPr/>
        </p:nvCxnSpPr>
        <p:spPr>
          <a:xfrm>
            <a:off x="9687060" y="5836250"/>
            <a:ext cx="305906" cy="339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9C054FC-F8E4-6414-468B-3BEC0A925EDE}"/>
              </a:ext>
            </a:extLst>
          </p:cNvPr>
          <p:cNvCxnSpPr>
            <a:cxnSpLocks/>
          </p:cNvCxnSpPr>
          <p:nvPr/>
        </p:nvCxnSpPr>
        <p:spPr>
          <a:xfrm>
            <a:off x="9704521" y="6085984"/>
            <a:ext cx="2705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808B3C5A-E635-C301-196C-F9A89F434C11}"/>
              </a:ext>
            </a:extLst>
          </p:cNvPr>
          <p:cNvCxnSpPr>
            <a:cxnSpLocks/>
          </p:cNvCxnSpPr>
          <p:nvPr/>
        </p:nvCxnSpPr>
        <p:spPr>
          <a:xfrm flipV="1">
            <a:off x="9679546" y="6505055"/>
            <a:ext cx="320451" cy="34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EE7BABB8-7FAE-4040-7287-BC96D3D2659D}"/>
              </a:ext>
            </a:extLst>
          </p:cNvPr>
          <p:cNvCxnSpPr>
            <a:cxnSpLocks/>
          </p:cNvCxnSpPr>
          <p:nvPr/>
        </p:nvCxnSpPr>
        <p:spPr>
          <a:xfrm>
            <a:off x="9669510" y="6287193"/>
            <a:ext cx="346457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70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67334AC-D904-1AD3-EFED-632F77D25DE1}"/>
              </a:ext>
            </a:extLst>
          </p:cNvPr>
          <p:cNvSpPr txBox="1"/>
          <p:nvPr/>
        </p:nvSpPr>
        <p:spPr>
          <a:xfrm>
            <a:off x="3254928" y="352338"/>
            <a:ext cx="6308522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Details zum technischen Systementwurf (1/2)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01C20EC-D649-35F4-AAFA-54075DB50012}"/>
              </a:ext>
            </a:extLst>
          </p:cNvPr>
          <p:cNvSpPr txBox="1"/>
          <p:nvPr/>
        </p:nvSpPr>
        <p:spPr>
          <a:xfrm>
            <a:off x="1115736" y="1350628"/>
            <a:ext cx="10368792" cy="4438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1)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Verfahreinheit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Pick Alpha zur Verfahrung in 1-dimensionaler Richtung (orthogonal zum Band)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Pneumatikzylinder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zum Heben/Senken der Klebeeinrichtung inkl. 2 Drosselrückschlagventil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 Endlagen – je 2 für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Pneumatikzylinder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&amp; Picker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DC-Motor Ansteuerung über H-Brücke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2) </a:t>
            </a:r>
            <a:r>
              <a:rPr lang="de-DE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Klebedosage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Pneumatikzylinder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mit 2 Endlagen für „Voll“ und „Leer“ und 2 Drosselrückschlagventile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Adapterstück zur Verbindung von Zylinder &amp; Spritze 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Spritze mit Klebstoff (Universal Bastelkleber)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Ventil zum Öffnen / Schließen des Klebstoffschlauchs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Halterung für Zylinder &amp;Spritze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382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67334AC-D904-1AD3-EFED-632F77D25DE1}"/>
              </a:ext>
            </a:extLst>
          </p:cNvPr>
          <p:cNvSpPr txBox="1"/>
          <p:nvPr/>
        </p:nvSpPr>
        <p:spPr>
          <a:xfrm>
            <a:off x="3254928" y="352338"/>
            <a:ext cx="6308522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Details zum technischen Systementwurf (2/2)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01C20EC-D649-35F4-AAFA-54075DB50012}"/>
              </a:ext>
            </a:extLst>
          </p:cNvPr>
          <p:cNvSpPr txBox="1"/>
          <p:nvPr/>
        </p:nvSpPr>
        <p:spPr>
          <a:xfrm>
            <a:off x="1115736" y="1350628"/>
            <a:ext cx="10368792" cy="4450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3) Klebevorrichtung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Adapterstück zur Verbindung von Zylinder &amp; Klebevorrichtung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Verschlusskappen, um Einheit vor Aushärtung des Klebstoffs im Aus-Zustand zu schützen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4) SPS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Ansteuerung von Pick Alpha &amp; 2 Zylinder über Ventilinsel </a:t>
            </a:r>
            <a: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&amp; Klebstoffventil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Abfrage von 6 Endlagen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5) Ventilinsel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Druckluftversorgung von 2 Zylindern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Angesteuert über SPS Ausgänge</a:t>
            </a: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68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Breitbild</PresentationFormat>
  <Paragraphs>42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</vt:lpstr>
      <vt:lpstr>Technischer Systementwurf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Technischer Systementwurf</dc:title>
  <dc:creator>Matthias Hernzel</dc:creator>
  <cp:lastModifiedBy>Matthias Hernzel</cp:lastModifiedBy>
  <cp:revision>9</cp:revision>
  <dcterms:created xsi:type="dcterms:W3CDTF">2022-10-10T11:48:31Z</dcterms:created>
  <dcterms:modified xsi:type="dcterms:W3CDTF">2023-02-05T09:42:24Z</dcterms:modified>
</cp:coreProperties>
</file>