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55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52AD5E6-3C26-489E-A2F1-0868088179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0062E436-F496-44FF-B43C-D606BB91CE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A51A4DD-F9E0-4A67-B7F5-42AE129FFE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4F24B-126A-4B12-B9CB-148D8AEAD4C7}" type="datetimeFigureOut">
              <a:rPr lang="de-DE" smtClean="0"/>
              <a:t>21.12.2021</a:t>
            </a:fld>
            <a:endParaRPr lang="de-DE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62F79E0-F887-4E21-968A-23F6D1162E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BFFA96B-2D66-46E6-B2AF-8E2BB1C607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95913-3238-4BA3-AF8B-4CEC27E6DB30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045663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AADC284-1533-44DF-AA19-F492EEAB4E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6CC76628-29D4-4DE5-A967-A8245DF4BC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B20C89F-1975-4F51-AA6B-8B30824441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4F24B-126A-4B12-B9CB-148D8AEAD4C7}" type="datetimeFigureOut">
              <a:rPr lang="de-DE" smtClean="0"/>
              <a:t>21.12.2021</a:t>
            </a:fld>
            <a:endParaRPr lang="de-DE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D312EA2-42B4-4357-8703-080903914F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66D2CFC-49FC-4F2F-8418-E778A1DA19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95913-3238-4BA3-AF8B-4CEC27E6DB30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535492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6FADEAAD-66DA-4750-B243-0AE490A474C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C72F493D-8750-4C48-BAFD-7CE3208979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0F44280-32EA-413C-AE8D-E88C6A84BD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4F24B-126A-4B12-B9CB-148D8AEAD4C7}" type="datetimeFigureOut">
              <a:rPr lang="de-DE" smtClean="0"/>
              <a:t>21.12.2021</a:t>
            </a:fld>
            <a:endParaRPr lang="de-DE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09C6DC1-602B-4FD4-8EC9-BA04191EB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2C36015-2EEC-4B6C-B0E2-5A2F5A0796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95913-3238-4BA3-AF8B-4CEC27E6DB30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452466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54E5B81-D644-4269-87A1-2BFA4DE380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F5BB6C2-F09E-4341-93F2-D076A720A4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BEF4359-7747-4964-BA87-86D141CDBC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4F24B-126A-4B12-B9CB-148D8AEAD4C7}" type="datetimeFigureOut">
              <a:rPr lang="de-DE" smtClean="0"/>
              <a:t>21.12.2021</a:t>
            </a:fld>
            <a:endParaRPr lang="de-DE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940795C-1E71-4536-8E40-55FDDB5BCE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D4D8E83-18A6-40DB-B756-E1A9BA8DC3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95913-3238-4BA3-AF8B-4CEC27E6DB30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218351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A90BA42-401C-4F57-8A4D-D706FD660C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4E80F6E-299C-4B0F-854A-866A3DA59B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1543EE3-C9A8-46B0-9503-E3414AEE63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4F24B-126A-4B12-B9CB-148D8AEAD4C7}" type="datetimeFigureOut">
              <a:rPr lang="de-DE" smtClean="0"/>
              <a:t>21.12.2021</a:t>
            </a:fld>
            <a:endParaRPr lang="de-DE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5F2EA15-A8C3-476E-8688-7A99C95A76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C88A477-716E-4714-8393-8B0A238984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95913-3238-4BA3-AF8B-4CEC27E6DB30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335742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FE68124-C887-41E0-9388-5727C7645E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89610BC-7128-4F57-BF68-473FC7F8243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5F27203A-D9CB-48C1-9CDA-2B5E31EFE9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796F2FAB-020A-4524-9BCE-6FB6048146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4F24B-126A-4B12-B9CB-148D8AEAD4C7}" type="datetimeFigureOut">
              <a:rPr lang="de-DE" smtClean="0"/>
              <a:t>21.12.2021</a:t>
            </a:fld>
            <a:endParaRPr lang="de-DE" dirty="0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30B093CE-FA79-48FF-A819-41576F560C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1FBD241-53C9-4286-AA1E-3B6CF2FC1C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95913-3238-4BA3-AF8B-4CEC27E6DB30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191621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4E772A1-B4DF-4F9E-AC9F-E78E39B139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FF843C7-B60C-4C6D-A721-7ED8A3D393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FD8E6571-DFEA-4B63-81D8-C5F217F049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AE3DF3C3-35EA-4545-9CDF-AAC527FDC89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E961F8AB-C57F-4A5E-81EB-D59870617BD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9FEBA9A6-0597-4D67-B918-53F4639BF9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4F24B-126A-4B12-B9CB-148D8AEAD4C7}" type="datetimeFigureOut">
              <a:rPr lang="de-DE" smtClean="0"/>
              <a:t>21.12.2021</a:t>
            </a:fld>
            <a:endParaRPr lang="de-DE" dirty="0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7A8CB667-FADA-4E92-A8A6-9557437AD1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B089FAEE-1986-4FB7-867C-B476150042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95913-3238-4BA3-AF8B-4CEC27E6DB30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15953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E82AE42-1530-493C-94B4-4DD4E15F9A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AC856BE0-9DC8-4B81-96F7-76DAE73E9B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4F24B-126A-4B12-B9CB-148D8AEAD4C7}" type="datetimeFigureOut">
              <a:rPr lang="de-DE" smtClean="0"/>
              <a:t>21.12.2021</a:t>
            </a:fld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2EC5355A-B019-4CAF-A6AF-1F9ABC6694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0BD0F063-F3E7-4344-8D86-908ADB1C5E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95913-3238-4BA3-AF8B-4CEC27E6DB30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74604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AAEF1FED-AF81-41CB-970C-663984CEB7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4F24B-126A-4B12-B9CB-148D8AEAD4C7}" type="datetimeFigureOut">
              <a:rPr lang="de-DE" smtClean="0"/>
              <a:t>21.12.2021</a:t>
            </a:fld>
            <a:endParaRPr lang="de-DE" dirty="0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AD95795F-B024-461E-BB26-0FD9ED0A62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19769637-E166-4A20-9DB1-97171AC7D9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95913-3238-4BA3-AF8B-4CEC27E6DB30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532423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97ADC58-5152-465A-B431-C5ACB96B14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4B77E6E-6D4E-4198-AA64-6B88DF15AE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22CE11C9-CFF1-4E82-94D6-E987452ABB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7723B58-A78B-4989-A052-7B1FA9BAD1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4F24B-126A-4B12-B9CB-148D8AEAD4C7}" type="datetimeFigureOut">
              <a:rPr lang="de-DE" smtClean="0"/>
              <a:t>21.12.2021</a:t>
            </a:fld>
            <a:endParaRPr lang="de-DE" dirty="0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5ABF7FA-842A-46DB-A649-A5EB0C5800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46AEAF28-B159-44F7-BB00-E10844A4D9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95913-3238-4BA3-AF8B-4CEC27E6DB30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040529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D961B09-CAEC-4CDF-94D7-EB6A9F8E88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AEC468CB-26E3-4DE3-B65E-88C12FB58E7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 dirty="0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11268E67-6177-4C68-A763-A3AB45006B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DF516CB2-A55F-43FB-A49C-DF2FEAEDF1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4F24B-126A-4B12-B9CB-148D8AEAD4C7}" type="datetimeFigureOut">
              <a:rPr lang="de-DE" smtClean="0"/>
              <a:t>21.12.2021</a:t>
            </a:fld>
            <a:endParaRPr lang="de-DE" dirty="0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40032217-6620-4B1F-9FD9-D62F66DD63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E652E2E1-1AF8-4F25-872E-B2CC904D56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95913-3238-4BA3-AF8B-4CEC27E6DB30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842495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C80101D2-7E90-4EF1-85BB-03E2E8EDA2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AD3ED0FD-31C1-4CF2-A33A-DA40C260B5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BDE4A7C-4A80-438C-911C-FBC2102DD52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E4F24B-126A-4B12-B9CB-148D8AEAD4C7}" type="datetimeFigureOut">
              <a:rPr lang="de-DE" smtClean="0"/>
              <a:t>21.12.2021</a:t>
            </a:fld>
            <a:endParaRPr lang="de-DE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CC22D60-2245-466F-BBDC-CF189EBFCDF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0304B24-CEBD-4E8E-B96A-F9AD1EC1CE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C95913-3238-4BA3-AF8B-4CEC27E6DB30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76055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MATLAB - Wikipedia">
            <a:extLst>
              <a:ext uri="{FF2B5EF4-FFF2-40B4-BE49-F238E27FC236}">
                <a16:creationId xmlns:a16="http://schemas.microsoft.com/office/drawing/2014/main" id="{3C9060D6-08C6-489C-BB42-61AB5030CAC7}"/>
              </a:ext>
            </a:extLst>
          </p:cNvPr>
          <p:cNvPicPr>
            <a:picLocks noGrp="1" noChangeAspect="1" noChangeArrowheads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0765" y="2455369"/>
            <a:ext cx="1552575" cy="1395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feld 3">
            <a:extLst>
              <a:ext uri="{FF2B5EF4-FFF2-40B4-BE49-F238E27FC236}">
                <a16:creationId xmlns:a16="http://schemas.microsoft.com/office/drawing/2014/main" id="{9C9BE8E5-F181-4A9C-9F08-2C90DAC18BF6}"/>
              </a:ext>
            </a:extLst>
          </p:cNvPr>
          <p:cNvSpPr txBox="1"/>
          <p:nvPr/>
        </p:nvSpPr>
        <p:spPr>
          <a:xfrm>
            <a:off x="2631718" y="4946778"/>
            <a:ext cx="1981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Einbindung der Peter Corke Toolbox</a:t>
            </a:r>
          </a:p>
        </p:txBody>
      </p:sp>
      <p:cxnSp>
        <p:nvCxnSpPr>
          <p:cNvPr id="6" name="Gerade Verbindung mit Pfeil 5">
            <a:extLst>
              <a:ext uri="{FF2B5EF4-FFF2-40B4-BE49-F238E27FC236}">
                <a16:creationId xmlns:a16="http://schemas.microsoft.com/office/drawing/2014/main" id="{A87A68EE-A69E-4424-B140-2C2C65B0C45F}"/>
              </a:ext>
            </a:extLst>
          </p:cNvPr>
          <p:cNvCxnSpPr/>
          <p:nvPr/>
        </p:nvCxnSpPr>
        <p:spPr>
          <a:xfrm flipV="1">
            <a:off x="3339390" y="3698382"/>
            <a:ext cx="552450" cy="30480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4" name="Picture 10">
            <a:extLst>
              <a:ext uri="{FF2B5EF4-FFF2-40B4-BE49-F238E27FC236}">
                <a16:creationId xmlns:a16="http://schemas.microsoft.com/office/drawing/2014/main" id="{8B5ADBA2-B53B-44C3-B9CA-E82C13169C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9390" y="631846"/>
            <a:ext cx="956569" cy="9565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feld 6">
            <a:extLst>
              <a:ext uri="{FF2B5EF4-FFF2-40B4-BE49-F238E27FC236}">
                <a16:creationId xmlns:a16="http://schemas.microsoft.com/office/drawing/2014/main" id="{FC83273C-8272-42F2-94C7-CC778BA6CF19}"/>
              </a:ext>
            </a:extLst>
          </p:cNvPr>
          <p:cNvSpPr txBox="1"/>
          <p:nvPr/>
        </p:nvSpPr>
        <p:spPr>
          <a:xfrm>
            <a:off x="2874397" y="1554544"/>
            <a:ext cx="252024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>
                <a:latin typeface="Arial" panose="020B0604020202020204" pitchFamily="34" charset="0"/>
                <a:cs typeface="Arial" panose="020B0604020202020204" pitchFamily="34" charset="0"/>
              </a:rPr>
              <a:t>Excel-Liste mit Position der Klemmbausteine auf der Platte (Abbildung der Platte in Excel)</a:t>
            </a:r>
          </a:p>
        </p:txBody>
      </p:sp>
      <p:cxnSp>
        <p:nvCxnSpPr>
          <p:cNvPr id="9" name="Gerade Verbindung mit Pfeil 8">
            <a:extLst>
              <a:ext uri="{FF2B5EF4-FFF2-40B4-BE49-F238E27FC236}">
                <a16:creationId xmlns:a16="http://schemas.microsoft.com/office/drawing/2014/main" id="{D1118CA3-600F-40E6-93C3-4CF83BDD1511}"/>
              </a:ext>
            </a:extLst>
          </p:cNvPr>
          <p:cNvCxnSpPr>
            <a:endCxn id="1026" idx="0"/>
          </p:cNvCxnSpPr>
          <p:nvPr/>
        </p:nvCxnSpPr>
        <p:spPr>
          <a:xfrm>
            <a:off x="4287914" y="2254928"/>
            <a:ext cx="279139" cy="200441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Gerade Verbindung mit Pfeil 10">
            <a:extLst>
              <a:ext uri="{FF2B5EF4-FFF2-40B4-BE49-F238E27FC236}">
                <a16:creationId xmlns:a16="http://schemas.microsoft.com/office/drawing/2014/main" id="{EE8CAEFE-F772-410D-AB45-C6EA2EDC55E4}"/>
              </a:ext>
            </a:extLst>
          </p:cNvPr>
          <p:cNvCxnSpPr>
            <a:cxnSpLocks/>
          </p:cNvCxnSpPr>
          <p:nvPr/>
        </p:nvCxnSpPr>
        <p:spPr>
          <a:xfrm>
            <a:off x="5486399" y="3027286"/>
            <a:ext cx="1654161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feld 11">
            <a:extLst>
              <a:ext uri="{FF2B5EF4-FFF2-40B4-BE49-F238E27FC236}">
                <a16:creationId xmlns:a16="http://schemas.microsoft.com/office/drawing/2014/main" id="{99FD5FB4-40B9-4A83-8008-3CFA17A2F9C5}"/>
              </a:ext>
            </a:extLst>
          </p:cNvPr>
          <p:cNvSpPr txBox="1"/>
          <p:nvPr/>
        </p:nvSpPr>
        <p:spPr>
          <a:xfrm>
            <a:off x="5504154" y="3153074"/>
            <a:ext cx="155257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Tx/>
              <a:buChar char="-"/>
            </a:pPr>
            <a:r>
              <a:rPr lang="de-DE" sz="1100" dirty="0">
                <a:latin typeface="Arial" panose="020B0604020202020204" pitchFamily="34" charset="0"/>
                <a:cs typeface="Arial" panose="020B0604020202020204" pitchFamily="34" charset="0"/>
              </a:rPr>
              <a:t>Verbindung über Ethernet-Kabel</a:t>
            </a:r>
          </a:p>
          <a:p>
            <a:pPr marL="171450" indent="-171450">
              <a:buFontTx/>
              <a:buChar char="-"/>
            </a:pPr>
            <a:r>
              <a:rPr lang="de-DE" sz="1100" dirty="0">
                <a:latin typeface="Arial" panose="020B0604020202020204" pitchFamily="34" charset="0"/>
                <a:cs typeface="Arial" panose="020B0604020202020204" pitchFamily="34" charset="0"/>
              </a:rPr>
              <a:t>TCP/IP-Protokoll nutzen</a:t>
            </a:r>
          </a:p>
        </p:txBody>
      </p:sp>
      <p:grpSp>
        <p:nvGrpSpPr>
          <p:cNvPr id="2" name="Gruppieren 1">
            <a:extLst>
              <a:ext uri="{FF2B5EF4-FFF2-40B4-BE49-F238E27FC236}">
                <a16:creationId xmlns:a16="http://schemas.microsoft.com/office/drawing/2014/main" id="{BB641169-57C7-47E7-9474-81513CE800CD}"/>
              </a:ext>
            </a:extLst>
          </p:cNvPr>
          <p:cNvGrpSpPr/>
          <p:nvPr/>
        </p:nvGrpSpPr>
        <p:grpSpPr>
          <a:xfrm>
            <a:off x="2631718" y="4046778"/>
            <a:ext cx="900000" cy="900000"/>
            <a:chOff x="2631718" y="4046778"/>
            <a:chExt cx="900000" cy="900000"/>
          </a:xfrm>
        </p:grpSpPr>
        <p:sp>
          <p:nvSpPr>
            <p:cNvPr id="18" name="Ellipse 17">
              <a:extLst>
                <a:ext uri="{FF2B5EF4-FFF2-40B4-BE49-F238E27FC236}">
                  <a16:creationId xmlns:a16="http://schemas.microsoft.com/office/drawing/2014/main" id="{21A636B5-E2DF-48B2-ABA1-508BCB035E0C}"/>
                </a:ext>
              </a:extLst>
            </p:cNvPr>
            <p:cNvSpPr/>
            <p:nvPr/>
          </p:nvSpPr>
          <p:spPr>
            <a:xfrm>
              <a:off x="2631718" y="4046778"/>
              <a:ext cx="900000" cy="900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4" name="Rechteck 23" descr="Tools">
              <a:extLst>
                <a:ext uri="{FF2B5EF4-FFF2-40B4-BE49-F238E27FC236}">
                  <a16:creationId xmlns:a16="http://schemas.microsoft.com/office/drawing/2014/main" id="{6F46984F-44B3-4B48-8D64-E3BB744D86F8}"/>
                </a:ext>
              </a:extLst>
            </p:cNvPr>
            <p:cNvSpPr/>
            <p:nvPr/>
          </p:nvSpPr>
          <p:spPr>
            <a:xfrm>
              <a:off x="2797369" y="4176253"/>
              <a:ext cx="601806" cy="629721"/>
            </a:xfrm>
            <a:prstGeom prst="rect">
              <a:avLst/>
            </a:prstGeom>
            <a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bg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</p:grpSp>
      <p:sp>
        <p:nvSpPr>
          <p:cNvPr id="19" name="Textfeld 18">
            <a:extLst>
              <a:ext uri="{FF2B5EF4-FFF2-40B4-BE49-F238E27FC236}">
                <a16:creationId xmlns:a16="http://schemas.microsoft.com/office/drawing/2014/main" id="{E3FCA969-D988-4EDB-BEB9-A322E4596902}"/>
              </a:ext>
            </a:extLst>
          </p:cNvPr>
          <p:cNvSpPr txBox="1"/>
          <p:nvPr/>
        </p:nvSpPr>
        <p:spPr>
          <a:xfrm>
            <a:off x="3931791" y="3907021"/>
            <a:ext cx="14115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/>
              <a:t>MATLAB</a:t>
            </a:r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25BB831A-C84B-42D0-A094-E56E1C436224}"/>
              </a:ext>
            </a:extLst>
          </p:cNvPr>
          <p:cNvSpPr txBox="1"/>
          <p:nvPr/>
        </p:nvSpPr>
        <p:spPr>
          <a:xfrm>
            <a:off x="7341845" y="3485883"/>
            <a:ext cx="20773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/>
              <a:t>Universal Robots UR3</a:t>
            </a:r>
          </a:p>
        </p:txBody>
      </p:sp>
      <p:cxnSp>
        <p:nvCxnSpPr>
          <p:cNvPr id="3" name="Gerade Verbindung mit Pfeil 2">
            <a:extLst>
              <a:ext uri="{FF2B5EF4-FFF2-40B4-BE49-F238E27FC236}">
                <a16:creationId xmlns:a16="http://schemas.microsoft.com/office/drawing/2014/main" id="{3F835078-AE34-458F-A941-FF6677D4E19D}"/>
              </a:ext>
            </a:extLst>
          </p:cNvPr>
          <p:cNvCxnSpPr/>
          <p:nvPr/>
        </p:nvCxnSpPr>
        <p:spPr>
          <a:xfrm flipH="1">
            <a:off x="5462238" y="2592280"/>
            <a:ext cx="1636406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feld 4">
            <a:extLst>
              <a:ext uri="{FF2B5EF4-FFF2-40B4-BE49-F238E27FC236}">
                <a16:creationId xmlns:a16="http://schemas.microsoft.com/office/drawing/2014/main" id="{A2A77F3E-6E01-4206-919E-5C3C5EF63C5F}"/>
              </a:ext>
            </a:extLst>
          </p:cNvPr>
          <p:cNvSpPr txBox="1"/>
          <p:nvPr/>
        </p:nvSpPr>
        <p:spPr>
          <a:xfrm>
            <a:off x="5445938" y="2092936"/>
            <a:ext cx="163640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>
                <a:latin typeface="Arial" panose="020B0604020202020204" pitchFamily="34" charset="0"/>
                <a:cs typeface="Arial" panose="020B0604020202020204" pitchFamily="34" charset="0"/>
              </a:rPr>
              <a:t>Nutzung der Realtime Schnittstelle</a:t>
            </a:r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9A3F99A1-F6A5-470F-8887-474324FD686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27228" y="118784"/>
            <a:ext cx="2684651" cy="2662609"/>
          </a:xfrm>
          <a:prstGeom prst="rect">
            <a:avLst/>
          </a:prstGeom>
        </p:spPr>
      </p:pic>
      <p:pic>
        <p:nvPicPr>
          <p:cNvPr id="21" name="Picture 12" descr="Universal Robots UR3 &amp;amp; UR3e | MYBOTSHOP.DE">
            <a:extLst>
              <a:ext uri="{FF2B5EF4-FFF2-40B4-BE49-F238E27FC236}">
                <a16:creationId xmlns:a16="http://schemas.microsoft.com/office/drawing/2014/main" id="{96A57046-8D17-40BB-8957-D6AC47DE0D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7461" y="2033587"/>
            <a:ext cx="1395413" cy="1395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2" name="Gerade Verbindung mit Pfeil 21">
            <a:extLst>
              <a:ext uri="{FF2B5EF4-FFF2-40B4-BE49-F238E27FC236}">
                <a16:creationId xmlns:a16="http://schemas.microsoft.com/office/drawing/2014/main" id="{5B604577-50CD-4425-B5D3-4153C35FED47}"/>
              </a:ext>
            </a:extLst>
          </p:cNvPr>
          <p:cNvCxnSpPr>
            <a:cxnSpLocks/>
          </p:cNvCxnSpPr>
          <p:nvPr/>
        </p:nvCxnSpPr>
        <p:spPr bwMode="auto">
          <a:xfrm>
            <a:off x="9012382" y="2592280"/>
            <a:ext cx="1343891" cy="0"/>
          </a:xfrm>
          <a:prstGeom prst="straightConnector1">
            <a:avLst/>
          </a:prstGeom>
          <a:ln w="28575">
            <a:headEnd type="none" w="med" len="med"/>
            <a:tailEnd type="arrow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23" name="Grafik 22">
            <a:extLst>
              <a:ext uri="{FF2B5EF4-FFF2-40B4-BE49-F238E27FC236}">
                <a16:creationId xmlns:a16="http://schemas.microsoft.com/office/drawing/2014/main" id="{64808940-8C37-4EA6-8C20-15E26AC7BD4B}"/>
              </a:ext>
            </a:extLst>
          </p:cNvPr>
          <p:cNvPicPr>
            <a:picLocks noChangeAspect="1"/>
          </p:cNvPicPr>
          <p:nvPr/>
        </p:nvPicPr>
        <p:blipFill rotWithShape="1">
          <a:blip r:embed="rId8"/>
          <a:srcRect l="28504" t="5096" r="19667" b="6705"/>
          <a:stretch/>
        </p:blipFill>
        <p:spPr>
          <a:xfrm>
            <a:off x="10559541" y="1884567"/>
            <a:ext cx="790174" cy="1793651"/>
          </a:xfrm>
          <a:prstGeom prst="rect">
            <a:avLst/>
          </a:prstGeom>
        </p:spPr>
      </p:pic>
      <p:sp>
        <p:nvSpPr>
          <p:cNvPr id="25" name="Textfeld 24">
            <a:extLst>
              <a:ext uri="{FF2B5EF4-FFF2-40B4-BE49-F238E27FC236}">
                <a16:creationId xmlns:a16="http://schemas.microsoft.com/office/drawing/2014/main" id="{2B892B69-6C9B-4157-895F-40CA1084D0B3}"/>
              </a:ext>
            </a:extLst>
          </p:cNvPr>
          <p:cNvSpPr txBox="1"/>
          <p:nvPr/>
        </p:nvSpPr>
        <p:spPr>
          <a:xfrm>
            <a:off x="9275698" y="2070598"/>
            <a:ext cx="91251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>
                <a:latin typeface="Arial" panose="020B0604020202020204" pitchFamily="34" charset="0"/>
                <a:cs typeface="Arial" panose="020B0604020202020204" pitchFamily="34" charset="0"/>
              </a:rPr>
              <a:t>Digitale Ausgänge</a:t>
            </a:r>
          </a:p>
        </p:txBody>
      </p:sp>
      <p:cxnSp>
        <p:nvCxnSpPr>
          <p:cNvPr id="26" name="Gerade Verbindung mit Pfeil 25">
            <a:extLst>
              <a:ext uri="{FF2B5EF4-FFF2-40B4-BE49-F238E27FC236}">
                <a16:creationId xmlns:a16="http://schemas.microsoft.com/office/drawing/2014/main" id="{ECDCD792-91B9-4DC4-B8A7-3A83CDB09007}"/>
              </a:ext>
            </a:extLst>
          </p:cNvPr>
          <p:cNvCxnSpPr>
            <a:cxnSpLocks/>
          </p:cNvCxnSpPr>
          <p:nvPr/>
        </p:nvCxnSpPr>
        <p:spPr bwMode="auto">
          <a:xfrm>
            <a:off x="9027991" y="3097600"/>
            <a:ext cx="1333357" cy="1"/>
          </a:xfrm>
          <a:prstGeom prst="straightConnector1">
            <a:avLst/>
          </a:prstGeom>
          <a:ln w="28575">
            <a:headEnd type="none" w="med" len="med"/>
            <a:tailEnd type="arrow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7" name="Textfeld 26">
            <a:extLst>
              <a:ext uri="{FF2B5EF4-FFF2-40B4-BE49-F238E27FC236}">
                <a16:creationId xmlns:a16="http://schemas.microsoft.com/office/drawing/2014/main" id="{236CA282-D849-438B-920F-5FBF773EB40B}"/>
              </a:ext>
            </a:extLst>
          </p:cNvPr>
          <p:cNvSpPr txBox="1"/>
          <p:nvPr/>
        </p:nvSpPr>
        <p:spPr>
          <a:xfrm>
            <a:off x="9364990" y="3155453"/>
            <a:ext cx="73392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>
                <a:latin typeface="Arial" panose="020B0604020202020204" pitchFamily="34" charset="0"/>
                <a:cs typeface="Arial" panose="020B0604020202020204" pitchFamily="34" charset="0"/>
              </a:rPr>
              <a:t>UR-Cap Befehle</a:t>
            </a:r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C0013F8C-7A6D-4A38-8281-0908D16B54D7}"/>
              </a:ext>
            </a:extLst>
          </p:cNvPr>
          <p:cNvSpPr txBox="1"/>
          <p:nvPr/>
        </p:nvSpPr>
        <p:spPr>
          <a:xfrm>
            <a:off x="10454766" y="3680016"/>
            <a:ext cx="12815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/>
              <a:t>On Robot-Greifarm</a:t>
            </a:r>
          </a:p>
        </p:txBody>
      </p:sp>
    </p:spTree>
    <p:extLst>
      <p:ext uri="{BB962C8B-B14F-4D97-AF65-F5344CB8AC3E}">
        <p14:creationId xmlns:p14="http://schemas.microsoft.com/office/powerpoint/2010/main" val="30094926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7" grpId="0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41</Words>
  <Application>Microsoft Office PowerPoint</Application>
  <PresentationFormat>Breitbild</PresentationFormat>
  <Paragraphs>10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Franziska Troja</dc:creator>
  <cp:lastModifiedBy>Franziska Troja</cp:lastModifiedBy>
  <cp:revision>10</cp:revision>
  <dcterms:created xsi:type="dcterms:W3CDTF">2021-10-14T07:23:50Z</dcterms:created>
  <dcterms:modified xsi:type="dcterms:W3CDTF">2021-12-21T16:43:49Z</dcterms:modified>
</cp:coreProperties>
</file>