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1" r:id="rId7"/>
    <p:sldId id="278" r:id="rId8"/>
    <p:sldId id="281" r:id="rId9"/>
    <p:sldId id="282" r:id="rId10"/>
    <p:sldId id="283" r:id="rId11"/>
    <p:sldId id="263" r:id="rId12"/>
    <p:sldId id="276" r:id="rId13"/>
    <p:sldId id="285" r:id="rId14"/>
    <p:sldId id="286" r:id="rId15"/>
    <p:sldId id="275" r:id="rId16"/>
    <p:sldId id="265" r:id="rId17"/>
    <p:sldId id="279" r:id="rId18"/>
    <p:sldId id="267" r:id="rId19"/>
    <p:sldId id="287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79858" autoAdjust="0"/>
  </p:normalViewPr>
  <p:slideViewPr>
    <p:cSldViewPr snapToGrid="0">
      <p:cViewPr varScale="1">
        <p:scale>
          <a:sx n="54" d="100"/>
          <a:sy n="54" d="100"/>
        </p:scale>
        <p:origin x="-120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835A24-B4AC-4A28-9CDE-392FCBF26216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157CA46-771F-455F-97DC-2111F7C198A7}">
      <dgm:prSet phldrT="[Text]"/>
      <dgm:spPr/>
      <dgm:t>
        <a:bodyPr/>
        <a:lstStyle/>
        <a:p>
          <a:r>
            <a:rPr lang="de-DE" dirty="0"/>
            <a:t>Einlesen der Daten</a:t>
          </a:r>
        </a:p>
      </dgm:t>
    </dgm:pt>
    <dgm:pt modelId="{CDA3E964-D94E-4738-B36C-0FA11DAD8EBA}" type="parTrans" cxnId="{744A0F7C-B0A1-46CB-AB71-D9F92AF5DEE1}">
      <dgm:prSet/>
      <dgm:spPr/>
      <dgm:t>
        <a:bodyPr/>
        <a:lstStyle/>
        <a:p>
          <a:endParaRPr lang="de-DE"/>
        </a:p>
      </dgm:t>
    </dgm:pt>
    <dgm:pt modelId="{A884A02E-8DB1-4FED-B250-7101BD2B2C9D}" type="sibTrans" cxnId="{744A0F7C-B0A1-46CB-AB71-D9F92AF5DEE1}">
      <dgm:prSet/>
      <dgm:spPr/>
      <dgm:t>
        <a:bodyPr/>
        <a:lstStyle/>
        <a:p>
          <a:endParaRPr lang="de-DE"/>
        </a:p>
      </dgm:t>
    </dgm:pt>
    <dgm:pt modelId="{2A752D4C-F0CD-493B-9F68-0BDA53E671C5}">
      <dgm:prSet phldrT="[Text]"/>
      <dgm:spPr/>
      <dgm:t>
        <a:bodyPr/>
        <a:lstStyle/>
        <a:p>
          <a:r>
            <a:rPr lang="de-DE" dirty="0"/>
            <a:t>- Daten empfangen und senden per RS232 Funktion</a:t>
          </a:r>
        </a:p>
      </dgm:t>
    </dgm:pt>
    <dgm:pt modelId="{F86F7B7A-C90B-4910-8D20-E81109CCAE1D}" type="parTrans" cxnId="{582A6E62-5446-41C1-956C-CF3729620BE6}">
      <dgm:prSet/>
      <dgm:spPr/>
      <dgm:t>
        <a:bodyPr/>
        <a:lstStyle/>
        <a:p>
          <a:endParaRPr lang="de-DE"/>
        </a:p>
      </dgm:t>
    </dgm:pt>
    <dgm:pt modelId="{2BFEE3E9-FA20-44C8-A9C1-831E3E076F7C}" type="sibTrans" cxnId="{582A6E62-5446-41C1-956C-CF3729620BE6}">
      <dgm:prSet/>
      <dgm:spPr/>
      <dgm:t>
        <a:bodyPr/>
        <a:lstStyle/>
        <a:p>
          <a:endParaRPr lang="de-DE"/>
        </a:p>
      </dgm:t>
    </dgm:pt>
    <dgm:pt modelId="{31E533E4-AF9F-4614-AE7E-1E167E5D6E5A}">
      <dgm:prSet phldrT="[Text]"/>
      <dgm:spPr/>
      <dgm:t>
        <a:bodyPr/>
        <a:lstStyle/>
        <a:p>
          <a:r>
            <a:rPr lang="de-DE" dirty="0"/>
            <a:t>Trennen der Soll/Ist Werte</a:t>
          </a:r>
        </a:p>
      </dgm:t>
    </dgm:pt>
    <dgm:pt modelId="{BD297197-B489-4220-A415-FA6FC2DC09FB}" type="parTrans" cxnId="{47796090-1876-408C-908B-8240CCEF24C7}">
      <dgm:prSet/>
      <dgm:spPr/>
      <dgm:t>
        <a:bodyPr/>
        <a:lstStyle/>
        <a:p>
          <a:endParaRPr lang="de-DE"/>
        </a:p>
      </dgm:t>
    </dgm:pt>
    <dgm:pt modelId="{AD3AC2F3-8D03-4413-B20C-E9BAF09F9C4B}" type="sibTrans" cxnId="{47796090-1876-408C-908B-8240CCEF24C7}">
      <dgm:prSet/>
      <dgm:spPr/>
      <dgm:t>
        <a:bodyPr/>
        <a:lstStyle/>
        <a:p>
          <a:endParaRPr lang="de-DE"/>
        </a:p>
      </dgm:t>
    </dgm:pt>
    <dgm:pt modelId="{3A02C0E9-9CAB-420D-A238-8C8C66B7870E}">
      <dgm:prSet phldrT="[Text]"/>
      <dgm:spPr/>
      <dgm:t>
        <a:bodyPr/>
        <a:lstStyle/>
        <a:p>
          <a:r>
            <a:rPr lang="de-DE" dirty="0"/>
            <a:t>- Eigene Funktionsblöcke in der Bibliothek</a:t>
          </a:r>
        </a:p>
      </dgm:t>
    </dgm:pt>
    <dgm:pt modelId="{820017DF-763F-47BF-936F-B9BD3DF85E9A}" type="parTrans" cxnId="{CC583ABA-83A2-4F79-95CF-A1AA98E18B7D}">
      <dgm:prSet/>
      <dgm:spPr/>
      <dgm:t>
        <a:bodyPr/>
        <a:lstStyle/>
        <a:p>
          <a:endParaRPr lang="de-DE"/>
        </a:p>
      </dgm:t>
    </dgm:pt>
    <dgm:pt modelId="{B0C5EE5F-79F7-4076-ACE5-DA82C8BFAB77}" type="sibTrans" cxnId="{CC583ABA-83A2-4F79-95CF-A1AA98E18B7D}">
      <dgm:prSet/>
      <dgm:spPr/>
      <dgm:t>
        <a:bodyPr/>
        <a:lstStyle/>
        <a:p>
          <a:endParaRPr lang="de-DE"/>
        </a:p>
      </dgm:t>
    </dgm:pt>
    <dgm:pt modelId="{CEA1B365-D1E3-4E8C-94C7-F135BBDE41EE}">
      <dgm:prSet phldrT="[Text]"/>
      <dgm:spPr/>
      <dgm:t>
        <a:bodyPr/>
        <a:lstStyle/>
        <a:p>
          <a:r>
            <a:rPr lang="de-DE" dirty="0"/>
            <a:t>Ansteuern der Schrittmotoren </a:t>
          </a:r>
        </a:p>
      </dgm:t>
    </dgm:pt>
    <dgm:pt modelId="{B268F54B-1521-4892-8B19-7A381B124B09}" type="parTrans" cxnId="{37A85E73-04C6-4691-8385-871EA00966EF}">
      <dgm:prSet/>
      <dgm:spPr/>
      <dgm:t>
        <a:bodyPr/>
        <a:lstStyle/>
        <a:p>
          <a:endParaRPr lang="de-DE"/>
        </a:p>
      </dgm:t>
    </dgm:pt>
    <dgm:pt modelId="{F3BF7CB3-02FA-4D0D-84C5-CA80BC48A35E}" type="sibTrans" cxnId="{37A85E73-04C6-4691-8385-871EA00966EF}">
      <dgm:prSet/>
      <dgm:spPr/>
      <dgm:t>
        <a:bodyPr/>
        <a:lstStyle/>
        <a:p>
          <a:endParaRPr lang="de-DE"/>
        </a:p>
      </dgm:t>
    </dgm:pt>
    <dgm:pt modelId="{7A9C2828-BA22-415A-9E33-0C4F4399918C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dirty="0"/>
            <a:t>- Berechnung</a:t>
          </a:r>
        </a:p>
      </dgm:t>
    </dgm:pt>
    <dgm:pt modelId="{5019849C-EF04-490C-8AE2-7A8D53B9A7D0}" type="parTrans" cxnId="{DC790424-B0B0-43E0-AA4D-AE2CE8E0DFD8}">
      <dgm:prSet/>
      <dgm:spPr/>
      <dgm:t>
        <a:bodyPr/>
        <a:lstStyle/>
        <a:p>
          <a:endParaRPr lang="de-DE"/>
        </a:p>
      </dgm:t>
    </dgm:pt>
    <dgm:pt modelId="{AFB9325A-4258-4381-8655-32EBC26B43F3}" type="sibTrans" cxnId="{DC790424-B0B0-43E0-AA4D-AE2CE8E0DFD8}">
      <dgm:prSet/>
      <dgm:spPr/>
      <dgm:t>
        <a:bodyPr/>
        <a:lstStyle/>
        <a:p>
          <a:endParaRPr lang="de-DE"/>
        </a:p>
      </dgm:t>
    </dgm:pt>
    <dgm:pt modelId="{733D6168-79A8-44F4-ABCD-A1AD66AC4D11}">
      <dgm:prSet phldrT="[Text]"/>
      <dgm:spPr/>
      <dgm:t>
        <a:bodyPr/>
        <a:lstStyle/>
        <a:p>
          <a:r>
            <a:rPr lang="de-DE" dirty="0"/>
            <a:t>- z.B. Erstes Zeichen erkennen</a:t>
          </a:r>
        </a:p>
      </dgm:t>
    </dgm:pt>
    <dgm:pt modelId="{B8D2B8A9-6313-40D1-973A-949615F2AB2A}" type="parTrans" cxnId="{39A9D722-C679-4938-9746-43A39D944028}">
      <dgm:prSet/>
      <dgm:spPr/>
      <dgm:t>
        <a:bodyPr/>
        <a:lstStyle/>
        <a:p>
          <a:endParaRPr lang="de-DE"/>
        </a:p>
      </dgm:t>
    </dgm:pt>
    <dgm:pt modelId="{F1F6E309-D155-42B6-8222-08B79C92FB67}" type="sibTrans" cxnId="{39A9D722-C679-4938-9746-43A39D944028}">
      <dgm:prSet/>
      <dgm:spPr/>
      <dgm:t>
        <a:bodyPr/>
        <a:lstStyle/>
        <a:p>
          <a:endParaRPr lang="de-DE"/>
        </a:p>
      </dgm:t>
    </dgm:pt>
    <dgm:pt modelId="{2003B7BD-360A-46E6-B4BF-283726B5737B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dirty="0"/>
            <a:t>- Ansteuerung</a:t>
          </a:r>
        </a:p>
        <a:p>
          <a:pPr marL="0" lvl="0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dirty="0"/>
        </a:p>
      </dgm:t>
    </dgm:pt>
    <dgm:pt modelId="{280C593E-0267-43EA-9F97-18B1CF31A403}" type="parTrans" cxnId="{611E1C94-66FF-4D3A-981D-6A7A72D5ABF1}">
      <dgm:prSet/>
      <dgm:spPr/>
      <dgm:t>
        <a:bodyPr/>
        <a:lstStyle/>
        <a:p>
          <a:endParaRPr lang="de-DE"/>
        </a:p>
      </dgm:t>
    </dgm:pt>
    <dgm:pt modelId="{8F76A1FC-D4FC-469E-8E12-8483A199A431}" type="sibTrans" cxnId="{611E1C94-66FF-4D3A-981D-6A7A72D5ABF1}">
      <dgm:prSet/>
      <dgm:spPr/>
      <dgm:t>
        <a:bodyPr/>
        <a:lstStyle/>
        <a:p>
          <a:endParaRPr lang="de-DE"/>
        </a:p>
      </dgm:t>
    </dgm:pt>
    <dgm:pt modelId="{C730569E-8674-4111-84DA-6BE20961E06D}" type="pres">
      <dgm:prSet presAssocID="{32835A24-B4AC-4A28-9CDE-392FCBF262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D339BEE-4FC0-4F2A-9B12-8E0595B52AF1}" type="pres">
      <dgm:prSet presAssocID="{9157CA46-771F-455F-97DC-2111F7C198A7}" presName="compositeNode" presStyleCnt="0">
        <dgm:presLayoutVars>
          <dgm:bulletEnabled val="1"/>
        </dgm:presLayoutVars>
      </dgm:prSet>
      <dgm:spPr/>
    </dgm:pt>
    <dgm:pt modelId="{612B5B7D-A1DC-413D-B1AD-60D0BFF501D3}" type="pres">
      <dgm:prSet presAssocID="{9157CA46-771F-455F-97DC-2111F7C198A7}" presName="bgRect" presStyleLbl="node1" presStyleIdx="0" presStyleCnt="3"/>
      <dgm:spPr/>
      <dgm:t>
        <a:bodyPr/>
        <a:lstStyle/>
        <a:p>
          <a:endParaRPr lang="de-DE"/>
        </a:p>
      </dgm:t>
    </dgm:pt>
    <dgm:pt modelId="{DBE1F484-A86D-4210-A713-47AD39CD5140}" type="pres">
      <dgm:prSet presAssocID="{9157CA46-771F-455F-97DC-2111F7C198A7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69CAA38-820F-41CA-8880-6F984ECA6057}" type="pres">
      <dgm:prSet presAssocID="{9157CA46-771F-455F-97DC-2111F7C198A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B9BA7FB-D225-4FFE-99CF-7D0F22EDE5E0}" type="pres">
      <dgm:prSet presAssocID="{A884A02E-8DB1-4FED-B250-7101BD2B2C9D}" presName="hSp" presStyleCnt="0"/>
      <dgm:spPr/>
    </dgm:pt>
    <dgm:pt modelId="{120BFC04-C467-4250-8203-FD3466ED6A75}" type="pres">
      <dgm:prSet presAssocID="{A884A02E-8DB1-4FED-B250-7101BD2B2C9D}" presName="vProcSp" presStyleCnt="0"/>
      <dgm:spPr/>
    </dgm:pt>
    <dgm:pt modelId="{FF49516C-9248-4340-AFF8-5E4718228E5C}" type="pres">
      <dgm:prSet presAssocID="{A884A02E-8DB1-4FED-B250-7101BD2B2C9D}" presName="vSp1" presStyleCnt="0"/>
      <dgm:spPr/>
    </dgm:pt>
    <dgm:pt modelId="{F45B433E-5A09-40BC-A763-B08B1C1517E5}" type="pres">
      <dgm:prSet presAssocID="{A884A02E-8DB1-4FED-B250-7101BD2B2C9D}" presName="simulatedConn" presStyleLbl="solidFgAcc1" presStyleIdx="0" presStyleCnt="2"/>
      <dgm:spPr/>
    </dgm:pt>
    <dgm:pt modelId="{271EDFC8-F9E4-43C2-B604-363760DC0F2D}" type="pres">
      <dgm:prSet presAssocID="{A884A02E-8DB1-4FED-B250-7101BD2B2C9D}" presName="vSp2" presStyleCnt="0"/>
      <dgm:spPr/>
    </dgm:pt>
    <dgm:pt modelId="{42D0F67A-8416-44AC-BB2B-C560AD3736DE}" type="pres">
      <dgm:prSet presAssocID="{A884A02E-8DB1-4FED-B250-7101BD2B2C9D}" presName="sibTrans" presStyleCnt="0"/>
      <dgm:spPr/>
    </dgm:pt>
    <dgm:pt modelId="{EED79D80-96E6-4D1D-BA25-86CD65932155}" type="pres">
      <dgm:prSet presAssocID="{31E533E4-AF9F-4614-AE7E-1E167E5D6E5A}" presName="compositeNode" presStyleCnt="0">
        <dgm:presLayoutVars>
          <dgm:bulletEnabled val="1"/>
        </dgm:presLayoutVars>
      </dgm:prSet>
      <dgm:spPr/>
    </dgm:pt>
    <dgm:pt modelId="{D2393161-5C43-4A26-AD3A-6AA37AA9B798}" type="pres">
      <dgm:prSet presAssocID="{31E533E4-AF9F-4614-AE7E-1E167E5D6E5A}" presName="bgRect" presStyleLbl="node1" presStyleIdx="1" presStyleCnt="3"/>
      <dgm:spPr/>
      <dgm:t>
        <a:bodyPr/>
        <a:lstStyle/>
        <a:p>
          <a:endParaRPr lang="de-DE"/>
        </a:p>
      </dgm:t>
    </dgm:pt>
    <dgm:pt modelId="{E7DC07B8-FBE5-48B4-ADFA-3A883B92E098}" type="pres">
      <dgm:prSet presAssocID="{31E533E4-AF9F-4614-AE7E-1E167E5D6E5A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583EB08-CBF1-44E8-86B7-75184BB7DBCA}" type="pres">
      <dgm:prSet presAssocID="{31E533E4-AF9F-4614-AE7E-1E167E5D6E5A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65B3CFA-9E7C-4274-B373-EB3DA6DBA6C1}" type="pres">
      <dgm:prSet presAssocID="{AD3AC2F3-8D03-4413-B20C-E9BAF09F9C4B}" presName="hSp" presStyleCnt="0"/>
      <dgm:spPr/>
    </dgm:pt>
    <dgm:pt modelId="{9F6AA377-8252-4DF3-816F-06D502B35A82}" type="pres">
      <dgm:prSet presAssocID="{AD3AC2F3-8D03-4413-B20C-E9BAF09F9C4B}" presName="vProcSp" presStyleCnt="0"/>
      <dgm:spPr/>
    </dgm:pt>
    <dgm:pt modelId="{A4903B20-AD0A-4390-A2AC-62EFAEE9B3DD}" type="pres">
      <dgm:prSet presAssocID="{AD3AC2F3-8D03-4413-B20C-E9BAF09F9C4B}" presName="vSp1" presStyleCnt="0"/>
      <dgm:spPr/>
    </dgm:pt>
    <dgm:pt modelId="{1F43C364-9A03-442A-8023-C8636072B5A7}" type="pres">
      <dgm:prSet presAssocID="{AD3AC2F3-8D03-4413-B20C-E9BAF09F9C4B}" presName="simulatedConn" presStyleLbl="solidFgAcc1" presStyleIdx="1" presStyleCnt="2"/>
      <dgm:spPr/>
    </dgm:pt>
    <dgm:pt modelId="{0B8574A2-DA52-4EDC-8EEA-9CA944C41D81}" type="pres">
      <dgm:prSet presAssocID="{AD3AC2F3-8D03-4413-B20C-E9BAF09F9C4B}" presName="vSp2" presStyleCnt="0"/>
      <dgm:spPr/>
    </dgm:pt>
    <dgm:pt modelId="{4547E2B9-CBE4-40DB-A32E-533C5CD24167}" type="pres">
      <dgm:prSet presAssocID="{AD3AC2F3-8D03-4413-B20C-E9BAF09F9C4B}" presName="sibTrans" presStyleCnt="0"/>
      <dgm:spPr/>
    </dgm:pt>
    <dgm:pt modelId="{B1677F49-E0FA-41CC-9272-F3702F1E6D88}" type="pres">
      <dgm:prSet presAssocID="{CEA1B365-D1E3-4E8C-94C7-F135BBDE41EE}" presName="compositeNode" presStyleCnt="0">
        <dgm:presLayoutVars>
          <dgm:bulletEnabled val="1"/>
        </dgm:presLayoutVars>
      </dgm:prSet>
      <dgm:spPr/>
    </dgm:pt>
    <dgm:pt modelId="{968CF6FF-2D2E-490A-B6C3-4FD0F2145413}" type="pres">
      <dgm:prSet presAssocID="{CEA1B365-D1E3-4E8C-94C7-F135BBDE41EE}" presName="bgRect" presStyleLbl="node1" presStyleIdx="2" presStyleCnt="3"/>
      <dgm:spPr/>
      <dgm:t>
        <a:bodyPr/>
        <a:lstStyle/>
        <a:p>
          <a:endParaRPr lang="de-DE"/>
        </a:p>
      </dgm:t>
    </dgm:pt>
    <dgm:pt modelId="{64085DB9-75E5-4707-A54C-3F58DDD6FF0A}" type="pres">
      <dgm:prSet presAssocID="{CEA1B365-D1E3-4E8C-94C7-F135BBDE41EE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190C1DA-3EAA-49AC-90CA-AB6763DA93F4}" type="pres">
      <dgm:prSet presAssocID="{CEA1B365-D1E3-4E8C-94C7-F135BBDE41EE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B44B7AE-C13B-484C-BDDD-84158D3621F4}" type="presOf" srcId="{32835A24-B4AC-4A28-9CDE-392FCBF26216}" destId="{C730569E-8674-4111-84DA-6BE20961E06D}" srcOrd="0" destOrd="0" presId="urn:microsoft.com/office/officeart/2005/8/layout/hProcess7"/>
    <dgm:cxn modelId="{5FEB4253-9583-4A75-B4FD-C5AEC8910379}" type="presOf" srcId="{7A9C2828-BA22-415A-9E33-0C4F4399918C}" destId="{C190C1DA-3EAA-49AC-90CA-AB6763DA93F4}" srcOrd="0" destOrd="0" presId="urn:microsoft.com/office/officeart/2005/8/layout/hProcess7"/>
    <dgm:cxn modelId="{F7B4DB95-C941-4ADA-8595-3D3F6EFF8981}" type="presOf" srcId="{9157CA46-771F-455F-97DC-2111F7C198A7}" destId="{DBE1F484-A86D-4210-A713-47AD39CD5140}" srcOrd="1" destOrd="0" presId="urn:microsoft.com/office/officeart/2005/8/layout/hProcess7"/>
    <dgm:cxn modelId="{2BC4E8F2-43FC-49FD-BBB6-081CD5FE1ABC}" type="presOf" srcId="{CEA1B365-D1E3-4E8C-94C7-F135BBDE41EE}" destId="{968CF6FF-2D2E-490A-B6C3-4FD0F2145413}" srcOrd="0" destOrd="0" presId="urn:microsoft.com/office/officeart/2005/8/layout/hProcess7"/>
    <dgm:cxn modelId="{8B551CBC-7DDD-4738-89A8-B627FA212D65}" type="presOf" srcId="{2003B7BD-360A-46E6-B4BF-283726B5737B}" destId="{C190C1DA-3EAA-49AC-90CA-AB6763DA93F4}" srcOrd="0" destOrd="1" presId="urn:microsoft.com/office/officeart/2005/8/layout/hProcess7"/>
    <dgm:cxn modelId="{66B1D69E-AE6E-4A93-A749-E3018A839580}" type="presOf" srcId="{733D6168-79A8-44F4-ABCD-A1AD66AC4D11}" destId="{4583EB08-CBF1-44E8-86B7-75184BB7DBCA}" srcOrd="0" destOrd="1" presId="urn:microsoft.com/office/officeart/2005/8/layout/hProcess7"/>
    <dgm:cxn modelId="{983CF971-85C9-4203-BCF2-8A705F1632A9}" type="presOf" srcId="{31E533E4-AF9F-4614-AE7E-1E167E5D6E5A}" destId="{D2393161-5C43-4A26-AD3A-6AA37AA9B798}" srcOrd="0" destOrd="0" presId="urn:microsoft.com/office/officeart/2005/8/layout/hProcess7"/>
    <dgm:cxn modelId="{96EE896C-69F8-4FBA-8D4E-2D8395BED74F}" type="presOf" srcId="{31E533E4-AF9F-4614-AE7E-1E167E5D6E5A}" destId="{E7DC07B8-FBE5-48B4-ADFA-3A883B92E098}" srcOrd="1" destOrd="0" presId="urn:microsoft.com/office/officeart/2005/8/layout/hProcess7"/>
    <dgm:cxn modelId="{607D355C-515D-444A-B517-47D51D806319}" type="presOf" srcId="{9157CA46-771F-455F-97DC-2111F7C198A7}" destId="{612B5B7D-A1DC-413D-B1AD-60D0BFF501D3}" srcOrd="0" destOrd="0" presId="urn:microsoft.com/office/officeart/2005/8/layout/hProcess7"/>
    <dgm:cxn modelId="{744A0F7C-B0A1-46CB-AB71-D9F92AF5DEE1}" srcId="{32835A24-B4AC-4A28-9CDE-392FCBF26216}" destId="{9157CA46-771F-455F-97DC-2111F7C198A7}" srcOrd="0" destOrd="0" parTransId="{CDA3E964-D94E-4738-B36C-0FA11DAD8EBA}" sibTransId="{A884A02E-8DB1-4FED-B250-7101BD2B2C9D}"/>
    <dgm:cxn modelId="{AEB4A44E-76FC-4357-9059-D02252D2CF54}" type="presOf" srcId="{2A752D4C-F0CD-493B-9F68-0BDA53E671C5}" destId="{A69CAA38-820F-41CA-8880-6F984ECA6057}" srcOrd="0" destOrd="0" presId="urn:microsoft.com/office/officeart/2005/8/layout/hProcess7"/>
    <dgm:cxn modelId="{CA017C7C-C44B-44A6-AFCF-5272A9523A40}" type="presOf" srcId="{CEA1B365-D1E3-4E8C-94C7-F135BBDE41EE}" destId="{64085DB9-75E5-4707-A54C-3F58DDD6FF0A}" srcOrd="1" destOrd="0" presId="urn:microsoft.com/office/officeart/2005/8/layout/hProcess7"/>
    <dgm:cxn modelId="{9A47DCD3-E96B-4112-9C8C-9216F39CA777}" type="presOf" srcId="{3A02C0E9-9CAB-420D-A238-8C8C66B7870E}" destId="{4583EB08-CBF1-44E8-86B7-75184BB7DBCA}" srcOrd="0" destOrd="0" presId="urn:microsoft.com/office/officeart/2005/8/layout/hProcess7"/>
    <dgm:cxn modelId="{582A6E62-5446-41C1-956C-CF3729620BE6}" srcId="{9157CA46-771F-455F-97DC-2111F7C198A7}" destId="{2A752D4C-F0CD-493B-9F68-0BDA53E671C5}" srcOrd="0" destOrd="0" parTransId="{F86F7B7A-C90B-4910-8D20-E81109CCAE1D}" sibTransId="{2BFEE3E9-FA20-44C8-A9C1-831E3E076F7C}"/>
    <dgm:cxn modelId="{37A85E73-04C6-4691-8385-871EA00966EF}" srcId="{32835A24-B4AC-4A28-9CDE-392FCBF26216}" destId="{CEA1B365-D1E3-4E8C-94C7-F135BBDE41EE}" srcOrd="2" destOrd="0" parTransId="{B268F54B-1521-4892-8B19-7A381B124B09}" sibTransId="{F3BF7CB3-02FA-4D0D-84C5-CA80BC48A35E}"/>
    <dgm:cxn modelId="{CC583ABA-83A2-4F79-95CF-A1AA98E18B7D}" srcId="{31E533E4-AF9F-4614-AE7E-1E167E5D6E5A}" destId="{3A02C0E9-9CAB-420D-A238-8C8C66B7870E}" srcOrd="0" destOrd="0" parTransId="{820017DF-763F-47BF-936F-B9BD3DF85E9A}" sibTransId="{B0C5EE5F-79F7-4076-ACE5-DA82C8BFAB77}"/>
    <dgm:cxn modelId="{611E1C94-66FF-4D3A-981D-6A7A72D5ABF1}" srcId="{CEA1B365-D1E3-4E8C-94C7-F135BBDE41EE}" destId="{2003B7BD-360A-46E6-B4BF-283726B5737B}" srcOrd="1" destOrd="0" parTransId="{280C593E-0267-43EA-9F97-18B1CF31A403}" sibTransId="{8F76A1FC-D4FC-469E-8E12-8483A199A431}"/>
    <dgm:cxn modelId="{39A9D722-C679-4938-9746-43A39D944028}" srcId="{3A02C0E9-9CAB-420D-A238-8C8C66B7870E}" destId="{733D6168-79A8-44F4-ABCD-A1AD66AC4D11}" srcOrd="0" destOrd="0" parTransId="{B8D2B8A9-6313-40D1-973A-949615F2AB2A}" sibTransId="{F1F6E309-D155-42B6-8222-08B79C92FB67}"/>
    <dgm:cxn modelId="{47796090-1876-408C-908B-8240CCEF24C7}" srcId="{32835A24-B4AC-4A28-9CDE-392FCBF26216}" destId="{31E533E4-AF9F-4614-AE7E-1E167E5D6E5A}" srcOrd="1" destOrd="0" parTransId="{BD297197-B489-4220-A415-FA6FC2DC09FB}" sibTransId="{AD3AC2F3-8D03-4413-B20C-E9BAF09F9C4B}"/>
    <dgm:cxn modelId="{DC790424-B0B0-43E0-AA4D-AE2CE8E0DFD8}" srcId="{CEA1B365-D1E3-4E8C-94C7-F135BBDE41EE}" destId="{7A9C2828-BA22-415A-9E33-0C4F4399918C}" srcOrd="0" destOrd="0" parTransId="{5019849C-EF04-490C-8AE2-7A8D53B9A7D0}" sibTransId="{AFB9325A-4258-4381-8655-32EBC26B43F3}"/>
    <dgm:cxn modelId="{713F6C45-21E7-4742-9D72-85C8900F8866}" type="presParOf" srcId="{C730569E-8674-4111-84DA-6BE20961E06D}" destId="{ED339BEE-4FC0-4F2A-9B12-8E0595B52AF1}" srcOrd="0" destOrd="0" presId="urn:microsoft.com/office/officeart/2005/8/layout/hProcess7"/>
    <dgm:cxn modelId="{DF14637B-8D48-4DF5-A667-B83EBF86EDCD}" type="presParOf" srcId="{ED339BEE-4FC0-4F2A-9B12-8E0595B52AF1}" destId="{612B5B7D-A1DC-413D-B1AD-60D0BFF501D3}" srcOrd="0" destOrd="0" presId="urn:microsoft.com/office/officeart/2005/8/layout/hProcess7"/>
    <dgm:cxn modelId="{97B8DE65-B537-48D1-B4AE-2B2EE90310AD}" type="presParOf" srcId="{ED339BEE-4FC0-4F2A-9B12-8E0595B52AF1}" destId="{DBE1F484-A86D-4210-A713-47AD39CD5140}" srcOrd="1" destOrd="0" presId="urn:microsoft.com/office/officeart/2005/8/layout/hProcess7"/>
    <dgm:cxn modelId="{C272E9DA-AC82-4D23-8013-F661CF55AF92}" type="presParOf" srcId="{ED339BEE-4FC0-4F2A-9B12-8E0595B52AF1}" destId="{A69CAA38-820F-41CA-8880-6F984ECA6057}" srcOrd="2" destOrd="0" presId="urn:microsoft.com/office/officeart/2005/8/layout/hProcess7"/>
    <dgm:cxn modelId="{33E34D8B-DD53-4BFC-B8E0-70D5F267DD8B}" type="presParOf" srcId="{C730569E-8674-4111-84DA-6BE20961E06D}" destId="{EB9BA7FB-D225-4FFE-99CF-7D0F22EDE5E0}" srcOrd="1" destOrd="0" presId="urn:microsoft.com/office/officeart/2005/8/layout/hProcess7"/>
    <dgm:cxn modelId="{1DA06D42-9FB7-4449-92A1-0A5B3FE4B3DE}" type="presParOf" srcId="{C730569E-8674-4111-84DA-6BE20961E06D}" destId="{120BFC04-C467-4250-8203-FD3466ED6A75}" srcOrd="2" destOrd="0" presId="urn:microsoft.com/office/officeart/2005/8/layout/hProcess7"/>
    <dgm:cxn modelId="{D69DEA03-3E79-4FBA-926C-2ADAC337FD79}" type="presParOf" srcId="{120BFC04-C467-4250-8203-FD3466ED6A75}" destId="{FF49516C-9248-4340-AFF8-5E4718228E5C}" srcOrd="0" destOrd="0" presId="urn:microsoft.com/office/officeart/2005/8/layout/hProcess7"/>
    <dgm:cxn modelId="{B59ECE59-5F43-410D-A839-7B8F18494340}" type="presParOf" srcId="{120BFC04-C467-4250-8203-FD3466ED6A75}" destId="{F45B433E-5A09-40BC-A763-B08B1C1517E5}" srcOrd="1" destOrd="0" presId="urn:microsoft.com/office/officeart/2005/8/layout/hProcess7"/>
    <dgm:cxn modelId="{D3EDF614-3EE1-41BE-B4DC-07D8CD4C548B}" type="presParOf" srcId="{120BFC04-C467-4250-8203-FD3466ED6A75}" destId="{271EDFC8-F9E4-43C2-B604-363760DC0F2D}" srcOrd="2" destOrd="0" presId="urn:microsoft.com/office/officeart/2005/8/layout/hProcess7"/>
    <dgm:cxn modelId="{E5E77739-69C8-4CC2-8ED6-98192374F0E3}" type="presParOf" srcId="{C730569E-8674-4111-84DA-6BE20961E06D}" destId="{42D0F67A-8416-44AC-BB2B-C560AD3736DE}" srcOrd="3" destOrd="0" presId="urn:microsoft.com/office/officeart/2005/8/layout/hProcess7"/>
    <dgm:cxn modelId="{F743A055-303F-40CE-8F4D-C87EC18EB657}" type="presParOf" srcId="{C730569E-8674-4111-84DA-6BE20961E06D}" destId="{EED79D80-96E6-4D1D-BA25-86CD65932155}" srcOrd="4" destOrd="0" presId="urn:microsoft.com/office/officeart/2005/8/layout/hProcess7"/>
    <dgm:cxn modelId="{2F0BDAB5-1E4B-455C-BF33-F065B79399AB}" type="presParOf" srcId="{EED79D80-96E6-4D1D-BA25-86CD65932155}" destId="{D2393161-5C43-4A26-AD3A-6AA37AA9B798}" srcOrd="0" destOrd="0" presId="urn:microsoft.com/office/officeart/2005/8/layout/hProcess7"/>
    <dgm:cxn modelId="{E6B08C55-0D9E-4710-A41F-ADD3030D96A6}" type="presParOf" srcId="{EED79D80-96E6-4D1D-BA25-86CD65932155}" destId="{E7DC07B8-FBE5-48B4-ADFA-3A883B92E098}" srcOrd="1" destOrd="0" presId="urn:microsoft.com/office/officeart/2005/8/layout/hProcess7"/>
    <dgm:cxn modelId="{A7675028-37D0-4E6D-9E8D-763E1A2529F6}" type="presParOf" srcId="{EED79D80-96E6-4D1D-BA25-86CD65932155}" destId="{4583EB08-CBF1-44E8-86B7-75184BB7DBCA}" srcOrd="2" destOrd="0" presId="urn:microsoft.com/office/officeart/2005/8/layout/hProcess7"/>
    <dgm:cxn modelId="{3D18F261-4FD1-4D1F-A269-739979F503EF}" type="presParOf" srcId="{C730569E-8674-4111-84DA-6BE20961E06D}" destId="{965B3CFA-9E7C-4274-B373-EB3DA6DBA6C1}" srcOrd="5" destOrd="0" presId="urn:microsoft.com/office/officeart/2005/8/layout/hProcess7"/>
    <dgm:cxn modelId="{780568E9-2DAD-42DC-B817-6337AE8951CB}" type="presParOf" srcId="{C730569E-8674-4111-84DA-6BE20961E06D}" destId="{9F6AA377-8252-4DF3-816F-06D502B35A82}" srcOrd="6" destOrd="0" presId="urn:microsoft.com/office/officeart/2005/8/layout/hProcess7"/>
    <dgm:cxn modelId="{E243F8C1-30DE-4209-87A6-6BE18E77008D}" type="presParOf" srcId="{9F6AA377-8252-4DF3-816F-06D502B35A82}" destId="{A4903B20-AD0A-4390-A2AC-62EFAEE9B3DD}" srcOrd="0" destOrd="0" presId="urn:microsoft.com/office/officeart/2005/8/layout/hProcess7"/>
    <dgm:cxn modelId="{E5C3955A-5F56-4DBE-8C25-568647AB8A61}" type="presParOf" srcId="{9F6AA377-8252-4DF3-816F-06D502B35A82}" destId="{1F43C364-9A03-442A-8023-C8636072B5A7}" srcOrd="1" destOrd="0" presId="urn:microsoft.com/office/officeart/2005/8/layout/hProcess7"/>
    <dgm:cxn modelId="{7B82B0EE-C0D0-40E2-84ED-AFD050FFF461}" type="presParOf" srcId="{9F6AA377-8252-4DF3-816F-06D502B35A82}" destId="{0B8574A2-DA52-4EDC-8EEA-9CA944C41D81}" srcOrd="2" destOrd="0" presId="urn:microsoft.com/office/officeart/2005/8/layout/hProcess7"/>
    <dgm:cxn modelId="{DA86565E-F504-4926-B2BE-94111F4734F7}" type="presParOf" srcId="{C730569E-8674-4111-84DA-6BE20961E06D}" destId="{4547E2B9-CBE4-40DB-A32E-533C5CD24167}" srcOrd="7" destOrd="0" presId="urn:microsoft.com/office/officeart/2005/8/layout/hProcess7"/>
    <dgm:cxn modelId="{B8BDF5B9-5298-454C-BB89-BF912BD98468}" type="presParOf" srcId="{C730569E-8674-4111-84DA-6BE20961E06D}" destId="{B1677F49-E0FA-41CC-9272-F3702F1E6D88}" srcOrd="8" destOrd="0" presId="urn:microsoft.com/office/officeart/2005/8/layout/hProcess7"/>
    <dgm:cxn modelId="{228A0267-31DD-4DE8-AD78-182BD4CF4045}" type="presParOf" srcId="{B1677F49-E0FA-41CC-9272-F3702F1E6D88}" destId="{968CF6FF-2D2E-490A-B6C3-4FD0F2145413}" srcOrd="0" destOrd="0" presId="urn:microsoft.com/office/officeart/2005/8/layout/hProcess7"/>
    <dgm:cxn modelId="{1F353360-3589-40BF-A274-A557C9AC9042}" type="presParOf" srcId="{B1677F49-E0FA-41CC-9272-F3702F1E6D88}" destId="{64085DB9-75E5-4707-A54C-3F58DDD6FF0A}" srcOrd="1" destOrd="0" presId="urn:microsoft.com/office/officeart/2005/8/layout/hProcess7"/>
    <dgm:cxn modelId="{0C2B4480-5AAC-45A2-9655-B9B1A07DFB55}" type="presParOf" srcId="{B1677F49-E0FA-41CC-9272-F3702F1E6D88}" destId="{C190C1DA-3EAA-49AC-90CA-AB6763DA93F4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B5B7D-A1DC-413D-B1AD-60D0BFF501D3}">
      <dsp:nvSpPr>
        <dsp:cNvPr id="0" name=""/>
        <dsp:cNvSpPr/>
      </dsp:nvSpPr>
      <dsp:spPr>
        <a:xfrm>
          <a:off x="795" y="558523"/>
          <a:ext cx="3424758" cy="41097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/>
            <a:t>Einlesen der Daten</a:t>
          </a:r>
        </a:p>
      </dsp:txBody>
      <dsp:txXfrm rot="16200000">
        <a:off x="-1341709" y="1901028"/>
        <a:ext cx="3369962" cy="684951"/>
      </dsp:txXfrm>
    </dsp:sp>
    <dsp:sp modelId="{A69CAA38-820F-41CA-8880-6F984ECA6057}">
      <dsp:nvSpPr>
        <dsp:cNvPr id="0" name=""/>
        <dsp:cNvSpPr/>
      </dsp:nvSpPr>
      <dsp:spPr>
        <a:xfrm>
          <a:off x="685747" y="558523"/>
          <a:ext cx="2551445" cy="410971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0" bIns="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/>
            <a:t>- Daten empfangen und senden per RS232 Funktion</a:t>
          </a:r>
        </a:p>
      </dsp:txBody>
      <dsp:txXfrm>
        <a:off x="685747" y="558523"/>
        <a:ext cx="2551445" cy="4109710"/>
      </dsp:txXfrm>
    </dsp:sp>
    <dsp:sp modelId="{D2393161-5C43-4A26-AD3A-6AA37AA9B798}">
      <dsp:nvSpPr>
        <dsp:cNvPr id="0" name=""/>
        <dsp:cNvSpPr/>
      </dsp:nvSpPr>
      <dsp:spPr>
        <a:xfrm>
          <a:off x="3545420" y="558523"/>
          <a:ext cx="3424758" cy="41097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/>
            <a:t>Trennen der Soll/Ist Werte</a:t>
          </a:r>
        </a:p>
      </dsp:txBody>
      <dsp:txXfrm rot="16200000">
        <a:off x="2202915" y="1901028"/>
        <a:ext cx="3369962" cy="684951"/>
      </dsp:txXfrm>
    </dsp:sp>
    <dsp:sp modelId="{F45B433E-5A09-40BC-A763-B08B1C1517E5}">
      <dsp:nvSpPr>
        <dsp:cNvPr id="0" name=""/>
        <dsp:cNvSpPr/>
      </dsp:nvSpPr>
      <dsp:spPr>
        <a:xfrm rot="5400000">
          <a:off x="3260718" y="3822968"/>
          <a:ext cx="603651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83EB08-CBF1-44E8-86B7-75184BB7DBCA}">
      <dsp:nvSpPr>
        <dsp:cNvPr id="0" name=""/>
        <dsp:cNvSpPr/>
      </dsp:nvSpPr>
      <dsp:spPr>
        <a:xfrm>
          <a:off x="4230372" y="558523"/>
          <a:ext cx="2551445" cy="410971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0" bIns="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/>
            <a:t>- Eigene Funktionsblöcke in der Bibliothek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/>
            <a:t>- z.B. Erstes Zeichen erkennen</a:t>
          </a:r>
        </a:p>
      </dsp:txBody>
      <dsp:txXfrm>
        <a:off x="4230372" y="558523"/>
        <a:ext cx="2551445" cy="4109710"/>
      </dsp:txXfrm>
    </dsp:sp>
    <dsp:sp modelId="{968CF6FF-2D2E-490A-B6C3-4FD0F2145413}">
      <dsp:nvSpPr>
        <dsp:cNvPr id="0" name=""/>
        <dsp:cNvSpPr/>
      </dsp:nvSpPr>
      <dsp:spPr>
        <a:xfrm>
          <a:off x="7090045" y="558523"/>
          <a:ext cx="3424758" cy="41097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/>
            <a:t>Ansteuern der Schrittmotoren </a:t>
          </a:r>
        </a:p>
      </dsp:txBody>
      <dsp:txXfrm rot="16200000">
        <a:off x="5747540" y="1901028"/>
        <a:ext cx="3369962" cy="684951"/>
      </dsp:txXfrm>
    </dsp:sp>
    <dsp:sp modelId="{1F43C364-9A03-442A-8023-C8636072B5A7}">
      <dsp:nvSpPr>
        <dsp:cNvPr id="0" name=""/>
        <dsp:cNvSpPr/>
      </dsp:nvSpPr>
      <dsp:spPr>
        <a:xfrm rot="5400000">
          <a:off x="6805343" y="3822968"/>
          <a:ext cx="603651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90C1DA-3EAA-49AC-90CA-AB6763DA93F4}">
      <dsp:nvSpPr>
        <dsp:cNvPr id="0" name=""/>
        <dsp:cNvSpPr/>
      </dsp:nvSpPr>
      <dsp:spPr>
        <a:xfrm>
          <a:off x="7774997" y="558523"/>
          <a:ext cx="2551445" cy="410971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3000" kern="1200" dirty="0"/>
            <a:t>- Berechnung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3000" kern="1200" dirty="0"/>
            <a:t>- Ansteuerung</a:t>
          </a:r>
        </a:p>
        <a:p>
          <a:pPr marL="0"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 dirty="0"/>
        </a:p>
      </dsp:txBody>
      <dsp:txXfrm>
        <a:off x="7774997" y="558523"/>
        <a:ext cx="2551445" cy="4109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22409-1437-4E10-A9EE-81F00FDD47F6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BAEA0-9C80-4CEE-AAC6-C6949F3742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9862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Funktionsplan, Komponentenspezifikation, Aufbau (Bild)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BAEA0-9C80-4CEE-AAC6-C6949F37425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468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BAEA0-9C80-4CEE-AAC6-C6949F37425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299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806D-F306-49D3-A128-3F744B98B531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0162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3DF85-D248-48F1-BD07-D5B0860C9264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1640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9C4D-F5CE-4319-A64E-9CAD7AD8482B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73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40C3-26AF-437B-9585-E6D26D63F224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778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E5A1-FB72-4C48-B053-9AC39D3CBE32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1307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C1224-EDCE-42FB-B899-60CB3879836B}" type="datetime1">
              <a:rPr lang="de-DE" smtClean="0"/>
              <a:t>17.12.2019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2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01F6-B643-4884-BD2B-4725338294E9}" type="datetime1">
              <a:rPr lang="de-DE" smtClean="0"/>
              <a:t>17.12.2019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30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F0898-0981-4FCF-8209-EB47B02D70ED}" type="datetime1">
              <a:rPr lang="de-DE" smtClean="0"/>
              <a:t>17.12.2019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314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FF332-E528-4BB1-97E8-9B99A9A8D419}" type="datetime1">
              <a:rPr lang="de-DE" smtClean="0"/>
              <a:t>17.12.2019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039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3032-E7AF-4FAE-85DB-DA4DF62522A1}" type="datetime1">
              <a:rPr lang="de-DE" smtClean="0"/>
              <a:t>17.12.2019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13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94BC-AF73-470F-971E-C234B8213AAB}" type="datetime1">
              <a:rPr lang="de-DE" smtClean="0"/>
              <a:t>17.12.2019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2636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41B01-D22B-48B7-BBA6-49F183DE92BB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8FB57-4F60-4C42-AA46-74F6FEED25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508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+mn-lt"/>
              </a:rPr>
              <a:t>Ansteuerung per SPS von </a:t>
            </a:r>
            <a:r>
              <a:rPr lang="de-DE" dirty="0" smtClean="0">
                <a:latin typeface="+mn-lt"/>
              </a:rPr>
              <a:t>Phoenix </a:t>
            </a:r>
            <a:r>
              <a:rPr lang="de-DE" dirty="0" err="1" smtClean="0">
                <a:latin typeface="+mn-lt"/>
              </a:rPr>
              <a:t>Contact</a:t>
            </a:r>
            <a:endParaRPr lang="de-DE" dirty="0">
              <a:latin typeface="+mn-lt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Abschlusspräsentation</a:t>
            </a:r>
          </a:p>
          <a:p>
            <a:r>
              <a:rPr lang="de-DE" dirty="0"/>
              <a:t>Erstellt von: Connor </a:t>
            </a:r>
            <a:r>
              <a:rPr lang="de-DE" dirty="0" err="1"/>
              <a:t>Royle</a:t>
            </a:r>
            <a:r>
              <a:rPr lang="de-DE" dirty="0"/>
              <a:t>, Niklas Rohlfs</a:t>
            </a:r>
          </a:p>
        </p:txBody>
      </p:sp>
    </p:spTree>
    <p:extLst>
      <p:ext uri="{BB962C8B-B14F-4D97-AF65-F5344CB8AC3E}">
        <p14:creationId xmlns:p14="http://schemas.microsoft.com/office/powerpoint/2010/main" val="17814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AE466804-6D55-412D-AB21-1B4151F23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+mn-lt"/>
              </a:rPr>
              <a:t>PCWorx</a:t>
            </a:r>
            <a:endParaRPr lang="de-DE" dirty="0">
              <a:latin typeface="+mn-lt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F843E24C-8366-46BF-AB48-C06424E9A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90030"/>
            <a:ext cx="3711222" cy="1002874"/>
          </a:xfrm>
        </p:spPr>
        <p:txBody>
          <a:bodyPr>
            <a:normAutofit/>
          </a:bodyPr>
          <a:lstStyle/>
          <a:p>
            <a:r>
              <a:rPr lang="de-DE" sz="2000" dirty="0"/>
              <a:t>Zuweisen der vorher bestimmten Variablen an die jeweiligen Steckplätze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5B2D432A-6B05-4415-A250-E7BA17805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47F1-9A87-440E-805C-14B196DD634E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BAD12B1C-E7D7-44D9-99BB-4D7B5BF8E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10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7E44A9E7-6C55-4823-A021-041630FA2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854" y="1787098"/>
            <a:ext cx="7009946" cy="3808738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="" xmlns:a16="http://schemas.microsoft.com/office/drawing/2014/main" id="{CE49C4C1-E8AB-48CE-931C-33025EDBD9AF}"/>
              </a:ext>
            </a:extLst>
          </p:cNvPr>
          <p:cNvSpPr/>
          <p:nvPr/>
        </p:nvSpPr>
        <p:spPr>
          <a:xfrm>
            <a:off x="711200" y="2562578"/>
            <a:ext cx="3544711" cy="2257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="" xmlns:a16="http://schemas.microsoft.com/office/drawing/2014/main" id="{3EA55D45-3F52-4BD1-A240-81BD70663528}"/>
              </a:ext>
            </a:extLst>
          </p:cNvPr>
          <p:cNvSpPr txBox="1"/>
          <p:nvPr/>
        </p:nvSpPr>
        <p:spPr>
          <a:xfrm flipH="1">
            <a:off x="838200" y="2370875"/>
            <a:ext cx="248017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/>
              <a:t>Prozessdatenzuordnung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948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RS UNI (RS 232 Kommunikationsmodul)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92386" y="2728700"/>
            <a:ext cx="5461000" cy="2317397"/>
          </a:xfrm>
        </p:spPr>
        <p:txBody>
          <a:bodyPr>
            <a:normAutofit/>
          </a:bodyPr>
          <a:lstStyle/>
          <a:p>
            <a:r>
              <a:rPr lang="de-DE" sz="2000" dirty="0"/>
              <a:t>Mit vorhandenem Equipment keine RS232-Kommunikation möglich</a:t>
            </a:r>
          </a:p>
          <a:p>
            <a:r>
              <a:rPr lang="de-DE" sz="2000" dirty="0"/>
              <a:t>Entscheidung für das RS UNI-Modul nach Absprache mit dem Support von </a:t>
            </a:r>
            <a:r>
              <a:rPr lang="de-DE" sz="2000" dirty="0" err="1"/>
              <a:t>PhoenixContact</a:t>
            </a:r>
            <a:endParaRPr lang="de-DE" sz="2000" dirty="0"/>
          </a:p>
          <a:p>
            <a:r>
              <a:rPr lang="de-DE" sz="2000" dirty="0"/>
              <a:t>Datenblatt gelesen</a:t>
            </a: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E8BBC-C563-4B6E-8A7D-F064B7206F40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11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864" y="2059304"/>
            <a:ext cx="3714750" cy="3209925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="" xmlns:a16="http://schemas.microsoft.com/office/drawing/2014/main" id="{78AEDCDE-9F74-4E53-B871-9AEC977324AA}"/>
              </a:ext>
            </a:extLst>
          </p:cNvPr>
          <p:cNvSpPr/>
          <p:nvPr/>
        </p:nvSpPr>
        <p:spPr>
          <a:xfrm>
            <a:off x="838200" y="2282437"/>
            <a:ext cx="5912556" cy="2763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03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RS UNI (RS 232 Kommunikationsmodul)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1511" y="2369516"/>
            <a:ext cx="5472289" cy="2904419"/>
          </a:xfrm>
        </p:spPr>
        <p:txBody>
          <a:bodyPr>
            <a:normAutofit/>
          </a:bodyPr>
          <a:lstStyle/>
          <a:p>
            <a:r>
              <a:rPr lang="de-DE" sz="2000" dirty="0"/>
              <a:t>Mit vorhandenem Equipment keine RS232-Kommunikation möglich</a:t>
            </a:r>
          </a:p>
          <a:p>
            <a:r>
              <a:rPr lang="de-DE" sz="2000" dirty="0"/>
              <a:t>Entscheidung für das RS UNI-Modul nach Absprache mit dem Support von </a:t>
            </a:r>
            <a:r>
              <a:rPr lang="de-DE" sz="2000" dirty="0" err="1"/>
              <a:t>PhoenixContact</a:t>
            </a:r>
            <a:endParaRPr lang="de-DE" sz="2000" dirty="0"/>
          </a:p>
          <a:p>
            <a:r>
              <a:rPr lang="de-DE" sz="2000" dirty="0"/>
              <a:t>Datenblatt gelesen </a:t>
            </a:r>
          </a:p>
          <a:p>
            <a:r>
              <a:rPr lang="de-DE" sz="2000" dirty="0"/>
              <a:t>Integration in die bestehende Station</a:t>
            </a:r>
          </a:p>
          <a:p>
            <a:endParaRPr lang="de-DE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742C-84F2-4186-96D0-C9830760B802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12</a:t>
            </a:fld>
            <a:endParaRPr lang="de-DE"/>
          </a:p>
        </p:txBody>
      </p:sp>
      <p:pic>
        <p:nvPicPr>
          <p:cNvPr id="7" name="Picture 2" descr="C:\Users\Niklas Rohlfs\Desktop\GPE_Praktikum\Fachthemen\3D_Bearbeitungsmaschine\Automatisierung_SPS_phoenix\Zwischenstandspräsentation\Bild_Hardwareaufbau.jpg">
            <a:extLst>
              <a:ext uri="{FF2B5EF4-FFF2-40B4-BE49-F238E27FC236}">
                <a16:creationId xmlns="" xmlns:a16="http://schemas.microsoft.com/office/drawing/2014/main" id="{17925459-7E6C-4146-95E2-01FCA884C2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0" t="216" r="12532"/>
          <a:stretch/>
        </p:blipFill>
        <p:spPr bwMode="auto">
          <a:xfrm rot="5400000">
            <a:off x="7152251" y="1669900"/>
            <a:ext cx="4217449" cy="425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BACF898C-FEE7-41F6-8625-5C0046B14A9A}"/>
              </a:ext>
            </a:extLst>
          </p:cNvPr>
          <p:cNvSpPr/>
          <p:nvPr/>
        </p:nvSpPr>
        <p:spPr>
          <a:xfrm>
            <a:off x="618067" y="2077257"/>
            <a:ext cx="5926666" cy="3057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51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RS UNI (RS 232 Kommunikationsmodul)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1511" y="2369516"/>
            <a:ext cx="5472289" cy="2904419"/>
          </a:xfrm>
        </p:spPr>
        <p:txBody>
          <a:bodyPr>
            <a:normAutofit/>
          </a:bodyPr>
          <a:lstStyle/>
          <a:p>
            <a:r>
              <a:rPr lang="de-DE" sz="2000" dirty="0"/>
              <a:t>Mit vorhandenem Equipment keine RS232-Kommunikation möglich</a:t>
            </a:r>
          </a:p>
          <a:p>
            <a:r>
              <a:rPr lang="de-DE" sz="2000" dirty="0"/>
              <a:t>Entscheidung für das RS UNI-Modul nach Absprache mit dem Support von </a:t>
            </a:r>
            <a:r>
              <a:rPr lang="de-DE" sz="2000" dirty="0" err="1"/>
              <a:t>PhoenixContact</a:t>
            </a:r>
            <a:endParaRPr lang="de-DE" sz="2000" dirty="0"/>
          </a:p>
          <a:p>
            <a:r>
              <a:rPr lang="de-DE" sz="2000" dirty="0"/>
              <a:t>Datenblatt gelesen </a:t>
            </a:r>
          </a:p>
          <a:p>
            <a:r>
              <a:rPr lang="de-DE" sz="2000" dirty="0"/>
              <a:t>Integration in die bestehende Station</a:t>
            </a:r>
          </a:p>
          <a:p>
            <a:r>
              <a:rPr lang="de-DE" sz="2000" dirty="0"/>
              <a:t>Anschluss an den PC</a:t>
            </a:r>
          </a:p>
          <a:p>
            <a:endParaRPr lang="de-DE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0D0D-B378-46D9-82B3-E5D76A4842A9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13</a:t>
            </a:fld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BACF898C-FEE7-41F6-8625-5C0046B14A9A}"/>
              </a:ext>
            </a:extLst>
          </p:cNvPr>
          <p:cNvSpPr/>
          <p:nvPr/>
        </p:nvSpPr>
        <p:spPr>
          <a:xfrm>
            <a:off x="618067" y="2099113"/>
            <a:ext cx="5926666" cy="34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="" xmlns:a16="http://schemas.microsoft.com/office/drawing/2014/main" id="{799EB6BF-10C1-405E-B959-5F81115F0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2916" y="2108227"/>
            <a:ext cx="3255241" cy="345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7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RS UNI (RS 232 Kommunikationsmodul)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1511" y="2369516"/>
            <a:ext cx="5472289" cy="2904419"/>
          </a:xfrm>
        </p:spPr>
        <p:txBody>
          <a:bodyPr>
            <a:normAutofit/>
          </a:bodyPr>
          <a:lstStyle/>
          <a:p>
            <a:r>
              <a:rPr lang="de-DE" sz="2000" dirty="0"/>
              <a:t>Mit vorhandenem Equipment keine RS232-Kommunikation möglich</a:t>
            </a:r>
          </a:p>
          <a:p>
            <a:r>
              <a:rPr lang="de-DE" sz="2000" dirty="0"/>
              <a:t>Entscheidung für das RS UNI-Modul nach Absprache mit dem Support von </a:t>
            </a:r>
            <a:r>
              <a:rPr lang="de-DE" sz="2000" dirty="0" err="1"/>
              <a:t>PhoenixContact</a:t>
            </a:r>
            <a:endParaRPr lang="de-DE" sz="2000" dirty="0"/>
          </a:p>
          <a:p>
            <a:r>
              <a:rPr lang="de-DE" sz="2000" dirty="0"/>
              <a:t>Datenblatt gelesen </a:t>
            </a:r>
          </a:p>
          <a:p>
            <a:r>
              <a:rPr lang="de-DE" sz="2000" dirty="0"/>
              <a:t>Integration in die bestehende Station</a:t>
            </a:r>
          </a:p>
          <a:p>
            <a:r>
              <a:rPr lang="de-DE" sz="2000" dirty="0"/>
              <a:t>Anschluss an den PC</a:t>
            </a:r>
          </a:p>
          <a:p>
            <a:endParaRPr lang="de-DE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CBAB-E92F-467B-A152-CAE12E129A9E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14</a:t>
            </a:fld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BACF898C-FEE7-41F6-8625-5C0046B14A9A}"/>
              </a:ext>
            </a:extLst>
          </p:cNvPr>
          <p:cNvSpPr/>
          <p:nvPr/>
        </p:nvSpPr>
        <p:spPr>
          <a:xfrm>
            <a:off x="618067" y="2099113"/>
            <a:ext cx="5926666" cy="34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Picture 2" descr="C:\Users\Niklas Rohlfs\Desktop\GPE_Praktikum\Fachthemen\3D_Bearbeitungsmaschine\Automatisierung_SPS_phoenix\Zwischenstandspräsentation\Bild_Hardwareaufbau.jpg">
            <a:extLst>
              <a:ext uri="{FF2B5EF4-FFF2-40B4-BE49-F238E27FC236}">
                <a16:creationId xmlns="" xmlns:a16="http://schemas.microsoft.com/office/drawing/2014/main" id="{17925459-7E6C-4146-95E2-01FCA884C2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0" t="216" r="12532"/>
          <a:stretch/>
        </p:blipFill>
        <p:spPr bwMode="auto">
          <a:xfrm rot="5400000">
            <a:off x="7152251" y="1669900"/>
            <a:ext cx="4217449" cy="425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42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Funktion für RS232</a:t>
            </a:r>
            <a:endParaRPr lang="de-DE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6666" y="1690688"/>
            <a:ext cx="9598668" cy="4684904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96C6B-61F5-4CC7-801A-29C3E3978048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719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Programmablaufplan ‚Main‘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AB150-8811-428A-B516-591F7B800080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16</a:t>
            </a:fld>
            <a:endParaRPr lang="de-DE"/>
          </a:p>
        </p:txBody>
      </p:sp>
      <p:graphicFrame>
        <p:nvGraphicFramePr>
          <p:cNvPr id="6" name="Diagramm 5">
            <a:extLst>
              <a:ext uri="{FF2B5EF4-FFF2-40B4-BE49-F238E27FC236}">
                <a16:creationId xmlns="" xmlns:a16="http://schemas.microsoft.com/office/drawing/2014/main" id="{BE62485B-B14B-46AA-81AB-5EEFC3C782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3408780"/>
              </p:ext>
            </p:extLst>
          </p:nvPr>
        </p:nvGraphicFramePr>
        <p:xfrm>
          <a:off x="838200" y="1377243"/>
          <a:ext cx="10515600" cy="5226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647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Herausforderungen und Probleme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35577" y="2606078"/>
            <a:ext cx="7772400" cy="2599619"/>
          </a:xfrm>
        </p:spPr>
        <p:txBody>
          <a:bodyPr>
            <a:normAutofit lnSpcReduction="10000"/>
          </a:bodyPr>
          <a:lstStyle/>
          <a:p>
            <a:r>
              <a:rPr lang="de-DE" sz="2000" dirty="0"/>
              <a:t>Keine Erfahrung &amp; keine Vorarbeit früherer Jahrgänge </a:t>
            </a:r>
            <a:r>
              <a:rPr lang="de-DE" sz="2000" dirty="0">
                <a:sym typeface="Wingdings" panose="05000000000000000000" pitchFamily="2" charset="2"/>
              </a:rPr>
              <a:t> somit lange </a:t>
            </a:r>
            <a:r>
              <a:rPr lang="de-DE" sz="2000" dirty="0"/>
              <a:t>Einarbeitungszeit nötig</a:t>
            </a:r>
          </a:p>
          <a:p>
            <a:r>
              <a:rPr lang="de-DE" sz="2000" dirty="0"/>
              <a:t>Wenig Literatur (</a:t>
            </a:r>
            <a:r>
              <a:rPr lang="de-DE" sz="2000" dirty="0" err="1"/>
              <a:t>PCWorx</a:t>
            </a:r>
            <a:r>
              <a:rPr lang="de-DE" sz="2000" dirty="0"/>
              <a:t>) vorhanden</a:t>
            </a:r>
          </a:p>
          <a:p>
            <a:endParaRPr lang="de-DE" sz="2000" dirty="0"/>
          </a:p>
          <a:p>
            <a:r>
              <a:rPr lang="de-DE" sz="2000" dirty="0"/>
              <a:t>Kommunikationsfehler der AXC 1050 (</a:t>
            </a:r>
            <a:r>
              <a:rPr lang="de-DE" sz="2000" dirty="0" err="1"/>
              <a:t>Busfail</a:t>
            </a:r>
            <a:r>
              <a:rPr lang="de-DE" sz="2000" dirty="0"/>
              <a:t>)</a:t>
            </a:r>
          </a:p>
          <a:p>
            <a:pPr marL="0" indent="0">
              <a:buNone/>
            </a:pPr>
            <a:r>
              <a:rPr lang="de-DE" sz="2000" dirty="0"/>
              <a:t>                 Zurücksetzen der Steuerung auf Werkseinstellungen</a:t>
            </a:r>
          </a:p>
          <a:p>
            <a:r>
              <a:rPr lang="de-DE" sz="2000" dirty="0"/>
              <a:t> Keine serielle Kommunikation möglich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17AE-BB57-40CD-BDFF-D225DFA39EA6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17</a:t>
            </a:fld>
            <a:endParaRPr lang="de-DE"/>
          </a:p>
        </p:txBody>
      </p:sp>
      <p:pic>
        <p:nvPicPr>
          <p:cNvPr id="6" name="Grafik 5" descr="Häkchen">
            <a:extLst>
              <a:ext uri="{FF2B5EF4-FFF2-40B4-BE49-F238E27FC236}">
                <a16:creationId xmlns="" xmlns:a16="http://schemas.microsoft.com/office/drawing/2014/main" id="{258F954B-189A-48D6-81D7-8ECAA05A49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71625" y="4247011"/>
            <a:ext cx="378178" cy="378178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>
          <a:xfrm>
            <a:off x="2774173" y="4247011"/>
            <a:ext cx="633046" cy="4747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="" xmlns:a16="http://schemas.microsoft.com/office/drawing/2014/main" id="{1236AA8A-86C8-4709-B248-C40788C2AA49}"/>
              </a:ext>
            </a:extLst>
          </p:cNvPr>
          <p:cNvSpPr/>
          <p:nvPr/>
        </p:nvSpPr>
        <p:spPr>
          <a:xfrm>
            <a:off x="2252133" y="2338320"/>
            <a:ext cx="7687733" cy="28673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36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Fazit &amp; Ausblick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47744" y="2161276"/>
            <a:ext cx="8357903" cy="3298745"/>
          </a:xfrm>
        </p:spPr>
        <p:txBody>
          <a:bodyPr>
            <a:normAutofit/>
          </a:bodyPr>
          <a:lstStyle/>
          <a:p>
            <a:r>
              <a:rPr lang="de-DE" sz="2000" dirty="0"/>
              <a:t>RS232-Kommunikation mit vorhandenem Aufbau nicht möglich</a:t>
            </a:r>
          </a:p>
          <a:p>
            <a:pPr marL="0" indent="0">
              <a:buNone/>
            </a:pPr>
            <a:r>
              <a:rPr lang="de-DE" sz="2000" dirty="0"/>
              <a:t>                    Hardwareaufbau ist korrekt erfolgt      </a:t>
            </a:r>
          </a:p>
          <a:p>
            <a:r>
              <a:rPr lang="de-DE" sz="2000" dirty="0"/>
              <a:t>Serielle Kommunikation noch nicht möglich</a:t>
            </a:r>
          </a:p>
          <a:p>
            <a:r>
              <a:rPr lang="de-DE" sz="2000" dirty="0"/>
              <a:t>Trotzdem Lernerfolge (SPS, V-Modell, SVN)</a:t>
            </a:r>
          </a:p>
          <a:p>
            <a:endParaRPr lang="de-DE" sz="2000" dirty="0"/>
          </a:p>
          <a:p>
            <a:r>
              <a:rPr lang="de-DE" sz="2000" dirty="0"/>
              <a:t>Kommunikation über RS232 herstellen</a:t>
            </a:r>
          </a:p>
          <a:p>
            <a:r>
              <a:rPr lang="de-DE" sz="2000" dirty="0"/>
              <a:t>Main-Programm erstellen (siehe Programmablaufplan)</a:t>
            </a:r>
          </a:p>
          <a:p>
            <a:r>
              <a:rPr lang="de-DE" sz="2000" dirty="0"/>
              <a:t>Dokumentation</a:t>
            </a:r>
          </a:p>
          <a:p>
            <a:endParaRPr lang="de-DE" sz="2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1872-2F33-4E17-B4A9-BF3D5F893B39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18</a:t>
            </a:fld>
            <a:endParaRPr lang="de-DE"/>
          </a:p>
        </p:txBody>
      </p:sp>
      <p:sp>
        <p:nvSpPr>
          <p:cNvPr id="6" name="Pfeil nach rechts 5"/>
          <p:cNvSpPr/>
          <p:nvPr/>
        </p:nvSpPr>
        <p:spPr>
          <a:xfrm>
            <a:off x="2031786" y="2527453"/>
            <a:ext cx="735438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="" xmlns:a16="http://schemas.microsoft.com/office/drawing/2014/main" id="{81C48690-81EB-4451-8166-B90BDF736972}"/>
              </a:ext>
            </a:extLst>
          </p:cNvPr>
          <p:cNvSpPr/>
          <p:nvPr/>
        </p:nvSpPr>
        <p:spPr>
          <a:xfrm>
            <a:off x="1524652" y="2029393"/>
            <a:ext cx="9131625" cy="35625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83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+mn-lt"/>
              </a:rPr>
              <a:t>Interaktiver Teil</a:t>
            </a:r>
            <a:endParaRPr lang="de-DE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Erste Schritte mit </a:t>
            </a:r>
            <a:r>
              <a:rPr lang="de-DE" dirty="0" err="1"/>
              <a:t>PCWorx</a:t>
            </a:r>
            <a:r>
              <a:rPr lang="de-DE" dirty="0"/>
              <a:t> und der </a:t>
            </a:r>
            <a:r>
              <a:rPr lang="de-DE" dirty="0" smtClean="0"/>
              <a:t>Phoenix-SPS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</a:t>
            </a:r>
          </a:p>
          <a:p>
            <a:pPr marL="0" indent="0">
              <a:buNone/>
            </a:pPr>
            <a:r>
              <a:rPr lang="de-DE" dirty="0"/>
              <a:t>			Danke für Eure Aufmerksamkeit!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40C3-26AF-437B-9585-E6D26D63F224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19</a:t>
            </a:fld>
            <a:endParaRPr lang="de-DE"/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="" xmlns:a16="http://schemas.microsoft.com/office/drawing/2014/main" id="{B58A54DE-A40A-4A27-97AD-45705A04E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4" y="2629590"/>
            <a:ext cx="6797629" cy="23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9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Inhalt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0818" y="2198491"/>
            <a:ext cx="4830342" cy="3335731"/>
          </a:xfrm>
        </p:spPr>
        <p:txBody>
          <a:bodyPr>
            <a:normAutofit fontScale="92500" lnSpcReduction="10000"/>
          </a:bodyPr>
          <a:lstStyle/>
          <a:p>
            <a:r>
              <a:rPr lang="de-DE" sz="2000" dirty="0"/>
              <a:t>Aufgabenstellung</a:t>
            </a:r>
          </a:p>
          <a:p>
            <a:r>
              <a:rPr lang="de-DE" sz="2000" dirty="0"/>
              <a:t>Vorhandener Aufbau</a:t>
            </a:r>
          </a:p>
          <a:p>
            <a:r>
              <a:rPr lang="de-DE" sz="2000" dirty="0"/>
              <a:t>Funktionaler &amp; Technischer Systementwurf</a:t>
            </a:r>
          </a:p>
          <a:p>
            <a:r>
              <a:rPr lang="de-DE" sz="2000" dirty="0" err="1"/>
              <a:t>PCWorx</a:t>
            </a:r>
            <a:endParaRPr lang="de-DE" sz="2000" dirty="0"/>
          </a:p>
          <a:p>
            <a:r>
              <a:rPr lang="de-DE" sz="2000" dirty="0"/>
              <a:t>RS UNI (RS232 Kommunikationsmodul)</a:t>
            </a:r>
          </a:p>
          <a:p>
            <a:r>
              <a:rPr lang="de-DE" sz="2000" dirty="0"/>
              <a:t>Programmierung in </a:t>
            </a:r>
            <a:r>
              <a:rPr lang="de-DE" sz="2000" dirty="0" err="1" smtClean="0"/>
              <a:t>PCWorx</a:t>
            </a:r>
            <a:endParaRPr lang="de-DE" sz="2000" dirty="0" smtClean="0"/>
          </a:p>
          <a:p>
            <a:r>
              <a:rPr lang="de-DE" sz="2000" dirty="0" smtClean="0"/>
              <a:t>Herausforderungen und Probleme</a:t>
            </a:r>
            <a:endParaRPr lang="de-DE" sz="2000" dirty="0"/>
          </a:p>
          <a:p>
            <a:r>
              <a:rPr lang="de-DE" sz="2000" dirty="0"/>
              <a:t>Fazit &amp; Ausblick</a:t>
            </a:r>
          </a:p>
          <a:p>
            <a:r>
              <a:rPr lang="de-DE" sz="2000" dirty="0"/>
              <a:t>Interaktiver Teil</a:t>
            </a:r>
          </a:p>
          <a:p>
            <a:pPr marL="514350" indent="-514350">
              <a:buFont typeface="+mj-lt"/>
              <a:buAutoNum type="arabicParenR"/>
            </a:pPr>
            <a:endParaRPr lang="de-DE" sz="2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CF71-C1CD-4691-BC2F-E78EDE48E2B0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2</a:t>
            </a:fld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AF918DC6-82D2-49F8-928C-ED8CAE68FF10}"/>
              </a:ext>
            </a:extLst>
          </p:cNvPr>
          <p:cNvSpPr/>
          <p:nvPr/>
        </p:nvSpPr>
        <p:spPr>
          <a:xfrm>
            <a:off x="838200" y="1690688"/>
            <a:ext cx="4975578" cy="43513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984" y="1527778"/>
            <a:ext cx="4881434" cy="244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="" xmlns:a16="http://schemas.microsoft.com/office/drawing/2014/main" id="{A0A612CF-CD27-40DF-BE73-E300FC581C34}"/>
              </a:ext>
            </a:extLst>
          </p:cNvPr>
          <p:cNvSpPr/>
          <p:nvPr/>
        </p:nvSpPr>
        <p:spPr>
          <a:xfrm>
            <a:off x="6096000" y="1690688"/>
            <a:ext cx="5448762" cy="458250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Aufgabenstellung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7408" y="1910372"/>
            <a:ext cx="5448762" cy="458250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sz="2400" b="1" dirty="0"/>
              <a:t>Datenübertragung / Kommunikation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300" dirty="0"/>
              <a:t>RS232 Datenübertragung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300" dirty="0"/>
              <a:t>Schrittmotor-Treiber ansteuern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b="1" dirty="0"/>
              <a:t>Programmieren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300" dirty="0"/>
              <a:t>Einlesen der Koordinaten (String)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300" dirty="0"/>
              <a:t>Trennung von der Soll und Ist Position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300" dirty="0"/>
              <a:t>Berechnung der Schritt- und Richtungswerte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b="1" dirty="0"/>
              <a:t>Aufbau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300" dirty="0"/>
              <a:t>Kommunikationsmodul (RS UNI)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b="1" dirty="0"/>
              <a:t>Dokumentation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300" dirty="0"/>
              <a:t>… des eigenen Projektfortschritts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300" dirty="0"/>
              <a:t>HSHL-Wiki</a:t>
            </a:r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85" y="1910372"/>
            <a:ext cx="5288307" cy="3938953"/>
          </a:xfrm>
          <a:prstGeom prst="rect">
            <a:avLst/>
          </a:prstGeom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4281-76D8-4041-B7D2-3423B398EDE8}" type="datetime1">
              <a:rPr lang="de-DE" smtClean="0"/>
              <a:t>17.12.2019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3</a:t>
            </a:fld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="" xmlns:a16="http://schemas.microsoft.com/office/drawing/2014/main" id="{3FA60D9B-1E26-40E7-9ACA-0EA989111F57}"/>
              </a:ext>
            </a:extLst>
          </p:cNvPr>
          <p:cNvSpPr txBox="1"/>
          <p:nvPr/>
        </p:nvSpPr>
        <p:spPr>
          <a:xfrm>
            <a:off x="6344356" y="1512711"/>
            <a:ext cx="16317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Anforderungen</a:t>
            </a:r>
          </a:p>
        </p:txBody>
      </p:sp>
    </p:spTree>
    <p:extLst>
      <p:ext uri="{BB962C8B-B14F-4D97-AF65-F5344CB8AC3E}">
        <p14:creationId xmlns:p14="http://schemas.microsoft.com/office/powerpoint/2010/main" val="367510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Vorhandener Stationsaufbau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575" y="1690688"/>
            <a:ext cx="5391225" cy="4043419"/>
          </a:xfrm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F7447-4A33-4E65-9107-8B05993E19A5}" type="datetime1">
              <a:rPr lang="de-DE" smtClean="0"/>
              <a:t>17.12.2019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4</a:t>
            </a:fld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443177" y="2176859"/>
            <a:ext cx="39144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/>
              <a:t>Von links nach rechts: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Schalter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Steuerung AXC 1050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Digitaleingabemodul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Digitalausgabemodul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Schaltermodul/Schalterleiste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Buskoppler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Analogein</a:t>
            </a:r>
            <a:r>
              <a:rPr lang="de-DE" sz="2000" dirty="0"/>
              <a:t>-/-</a:t>
            </a:r>
            <a:r>
              <a:rPr lang="de-DE" sz="2000" dirty="0" err="1"/>
              <a:t>ausgabemodul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Poti</a:t>
            </a:r>
            <a:r>
              <a:rPr lang="de-DE" sz="2000" dirty="0"/>
              <a:t>-Modul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="" xmlns:a16="http://schemas.microsoft.com/office/drawing/2014/main" id="{8376EDE3-BB37-47BE-8043-AF0F6700B083}"/>
              </a:ext>
            </a:extLst>
          </p:cNvPr>
          <p:cNvSpPr/>
          <p:nvPr/>
        </p:nvSpPr>
        <p:spPr>
          <a:xfrm>
            <a:off x="880721" y="1817643"/>
            <a:ext cx="4301067" cy="39086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049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Funktionaler Systementwurf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EB807-EEA6-456F-9504-953CC901DCBE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35062"/>
            <a:ext cx="10427208" cy="469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78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Technischer Systementwurf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6</a:t>
            </a:fld>
            <a:endParaRPr lang="de-DE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0062" y="1189662"/>
            <a:ext cx="9491877" cy="5303213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DFA6-253B-4CFE-9CF5-B65736E5CD96}" type="datetime1">
              <a:rPr lang="de-DE" smtClean="0"/>
              <a:t>17.12.2019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721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+mn-lt"/>
              </a:rPr>
              <a:t>PCWorx</a:t>
            </a:r>
            <a:endParaRPr lang="de-DE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852" y="2441237"/>
            <a:ext cx="6330244" cy="2121782"/>
          </a:xfrm>
        </p:spPr>
        <p:txBody>
          <a:bodyPr>
            <a:normAutofit/>
          </a:bodyPr>
          <a:lstStyle/>
          <a:p>
            <a:r>
              <a:rPr lang="de-DE" sz="2400" dirty="0"/>
              <a:t>Software Tool von </a:t>
            </a:r>
            <a:r>
              <a:rPr lang="de-DE" sz="2400" dirty="0" err="1"/>
              <a:t>PhoenixContact</a:t>
            </a:r>
            <a:endParaRPr lang="de-DE" sz="2400" dirty="0"/>
          </a:p>
          <a:p>
            <a:r>
              <a:rPr lang="de-DE" sz="2400" dirty="0"/>
              <a:t>Einarbeitung</a:t>
            </a:r>
          </a:p>
          <a:p>
            <a:pPr lvl="1"/>
            <a:r>
              <a:rPr lang="de-DE" sz="2000" dirty="0"/>
              <a:t>Schnelleinstieg.pdf (</a:t>
            </a:r>
            <a:r>
              <a:rPr lang="de-DE" sz="2000" dirty="0" err="1"/>
              <a:t>PhoenixContact</a:t>
            </a:r>
            <a:r>
              <a:rPr lang="de-DE" sz="2000" dirty="0"/>
              <a:t>)</a:t>
            </a:r>
          </a:p>
          <a:p>
            <a:pPr lvl="1"/>
            <a:r>
              <a:rPr lang="de-DE" sz="2000" dirty="0"/>
              <a:t>Erstellen eines Projektes in PC </a:t>
            </a:r>
            <a:r>
              <a:rPr lang="de-DE" sz="2000" dirty="0" err="1"/>
              <a:t>Worx</a:t>
            </a:r>
            <a:r>
              <a:rPr lang="de-DE" sz="2000" dirty="0"/>
              <a:t> (wiki.hshl.de)</a:t>
            </a:r>
          </a:p>
          <a:p>
            <a:pPr lvl="1"/>
            <a:r>
              <a:rPr lang="de-DE" sz="2000" dirty="0"/>
              <a:t>Aufgabe: Quickstart (Lauflicht)</a:t>
            </a:r>
            <a:endParaRPr lang="de-DE" sz="2400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30E3-733A-415A-9879-CC123DBE410D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7</a:t>
            </a:fld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A970CF7B-E23D-436A-A6E7-E8380CCDF424}"/>
              </a:ext>
            </a:extLst>
          </p:cNvPr>
          <p:cNvSpPr/>
          <p:nvPr/>
        </p:nvSpPr>
        <p:spPr>
          <a:xfrm>
            <a:off x="838200" y="2269932"/>
            <a:ext cx="6330244" cy="22998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096" y="1374647"/>
            <a:ext cx="4108704" cy="410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9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CA4916C3-58CE-4B7E-8DCC-6465A518A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 err="1">
                <a:latin typeface="+mn-lt"/>
              </a:rPr>
              <a:t>PCWorx</a:t>
            </a:r>
            <a:endParaRPr lang="de-DE" dirty="0">
              <a:latin typeface="+mn-lt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8714B308-B8A0-4F7D-8DA2-D65211F9B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377" y="2944528"/>
            <a:ext cx="3717758" cy="4351338"/>
          </a:xfrm>
        </p:spPr>
        <p:txBody>
          <a:bodyPr>
            <a:normAutofit/>
          </a:bodyPr>
          <a:lstStyle/>
          <a:p>
            <a:r>
              <a:rPr lang="de-DE" sz="2400" dirty="0"/>
              <a:t>Einzelne Module hinzufügen</a:t>
            </a:r>
          </a:p>
          <a:p>
            <a:pPr lvl="1"/>
            <a:r>
              <a:rPr lang="de-DE" sz="2000" dirty="0"/>
              <a:t>IP-Adresse hinzufügen</a:t>
            </a:r>
          </a:p>
          <a:p>
            <a:pPr lvl="1"/>
            <a:r>
              <a:rPr lang="de-DE" sz="2000" dirty="0"/>
              <a:t>Kommunikation überprüfen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81C6739A-69D9-47E9-9046-8EA23E69BE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78E4FC1-CB9B-459A-B581-C1A5796C96D0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AD4AB6CB-0A53-4318-B0AE-2996AACE9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288FB57-4F60-4C42-AA46-74F6FEED2565}" type="slidenum">
              <a:rPr lang="de-DE" smtClean="0"/>
              <a:t>8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7F4ED3D6-96DD-47EC-9B21-0CB357E8F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311" y="1374776"/>
            <a:ext cx="6623489" cy="4802187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="" xmlns:a16="http://schemas.microsoft.com/office/drawing/2014/main" id="{81241278-6C0E-4367-935F-FEB8E21ED31C}"/>
              </a:ext>
            </a:extLst>
          </p:cNvPr>
          <p:cNvSpPr/>
          <p:nvPr/>
        </p:nvSpPr>
        <p:spPr>
          <a:xfrm>
            <a:off x="688622" y="2575196"/>
            <a:ext cx="3860800" cy="2711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="" xmlns:a16="http://schemas.microsoft.com/office/drawing/2014/main" id="{B0F62C6C-EF59-4903-AC33-FDA1D4F22D9B}"/>
              </a:ext>
            </a:extLst>
          </p:cNvPr>
          <p:cNvSpPr txBox="1"/>
          <p:nvPr/>
        </p:nvSpPr>
        <p:spPr>
          <a:xfrm>
            <a:off x="793044" y="2390530"/>
            <a:ext cx="18128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Buskonfiguration</a:t>
            </a:r>
          </a:p>
        </p:txBody>
      </p:sp>
    </p:spTree>
    <p:extLst>
      <p:ext uri="{BB962C8B-B14F-4D97-AF65-F5344CB8AC3E}">
        <p14:creationId xmlns:p14="http://schemas.microsoft.com/office/powerpoint/2010/main" val="423212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7E721606-6AC7-461C-A1C7-F50EE1999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+mn-lt"/>
              </a:rPr>
              <a:t>PCWorx</a:t>
            </a:r>
            <a:endParaRPr lang="de-DE" dirty="0">
              <a:latin typeface="+mn-lt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2A43C87A-6AC0-4429-B52B-B9974E45D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667" y="3318933"/>
            <a:ext cx="2743200" cy="927630"/>
          </a:xfrm>
        </p:spPr>
        <p:txBody>
          <a:bodyPr/>
          <a:lstStyle/>
          <a:p>
            <a:r>
              <a:rPr lang="de-DE" sz="2000" dirty="0"/>
              <a:t>Funktionen erstellen</a:t>
            </a:r>
          </a:p>
          <a:p>
            <a:r>
              <a:rPr lang="de-DE" sz="2000" dirty="0"/>
              <a:t>‚Main‘ Programm</a:t>
            </a:r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2808E17F-C296-47D3-9271-F1E471E37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5BDF-89E2-4455-B0DA-08B50FBBA55C}" type="datetime1">
              <a:rPr lang="de-DE" smtClean="0"/>
              <a:t>17.12.2019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FA86E05D-8359-4F26-BE41-1CDC3877E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FB57-4F60-4C42-AA46-74F6FEED2565}" type="slidenum">
              <a:rPr lang="de-DE" smtClean="0"/>
              <a:t>9</a:t>
            </a:fld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FBA6E8DD-98D1-4789-8A65-0C810E923E8E}"/>
              </a:ext>
            </a:extLst>
          </p:cNvPr>
          <p:cNvSpPr/>
          <p:nvPr/>
        </p:nvSpPr>
        <p:spPr>
          <a:xfrm>
            <a:off x="838200" y="2566458"/>
            <a:ext cx="3601156" cy="19642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="" xmlns:a16="http://schemas.microsoft.com/office/drawing/2014/main" id="{8518BCD8-1424-48B5-A454-FF66ABECA6F4}"/>
              </a:ext>
            </a:extLst>
          </p:cNvPr>
          <p:cNvSpPr txBox="1"/>
          <p:nvPr/>
        </p:nvSpPr>
        <p:spPr>
          <a:xfrm>
            <a:off x="1100667" y="2374913"/>
            <a:ext cx="21562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IEC-Programmierung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655" y="1566754"/>
            <a:ext cx="6557145" cy="396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9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462</Words>
  <Application>Microsoft Office PowerPoint</Application>
  <PresentationFormat>Benutzerdefiniert</PresentationFormat>
  <Paragraphs>154</Paragraphs>
  <Slides>19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Office</vt:lpstr>
      <vt:lpstr>Ansteuerung per SPS von Phoenix Contact</vt:lpstr>
      <vt:lpstr>Inhalt</vt:lpstr>
      <vt:lpstr>Aufgabenstellung</vt:lpstr>
      <vt:lpstr>Vorhandener Stationsaufbau</vt:lpstr>
      <vt:lpstr>Funktionaler Systementwurf</vt:lpstr>
      <vt:lpstr>Technischer Systementwurf</vt:lpstr>
      <vt:lpstr>PCWorx</vt:lpstr>
      <vt:lpstr>PCWorx</vt:lpstr>
      <vt:lpstr>PCWorx</vt:lpstr>
      <vt:lpstr>PCWorx</vt:lpstr>
      <vt:lpstr>RS UNI (RS 232 Kommunikationsmodul)</vt:lpstr>
      <vt:lpstr>RS UNI (RS 232 Kommunikationsmodul)</vt:lpstr>
      <vt:lpstr>RS UNI (RS 232 Kommunikationsmodul)</vt:lpstr>
      <vt:lpstr>RS UNI (RS 232 Kommunikationsmodul)</vt:lpstr>
      <vt:lpstr>Funktion für RS232</vt:lpstr>
      <vt:lpstr>Programmablaufplan ‚Main‘</vt:lpstr>
      <vt:lpstr>Herausforderungen und Probleme</vt:lpstr>
      <vt:lpstr>Fazit &amp; Ausblick </vt:lpstr>
      <vt:lpstr>Interaktiver Teil</vt:lpstr>
    </vt:vector>
  </TitlesOfParts>
  <Company>Hochschule Hamm-Lippstadt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Steurung mit Phoenix Contact</dc:title>
  <dc:creator>Rohlfs, Niklas</dc:creator>
  <cp:lastModifiedBy>Niklas Rohlfs</cp:lastModifiedBy>
  <cp:revision>70</cp:revision>
  <dcterms:created xsi:type="dcterms:W3CDTF">2019-11-26T14:10:31Z</dcterms:created>
  <dcterms:modified xsi:type="dcterms:W3CDTF">2019-12-17T22:25:42Z</dcterms:modified>
</cp:coreProperties>
</file>