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0A7E4-A7C4-490B-95F9-59FF26AB5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91FBD1-2F50-488A-8C64-AC70A0D63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6124B6-AF8D-49B9-9227-CFD411B45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6CD8A4-E400-4AB4-B145-FDE07C54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C2DACF-CADC-41EE-AA09-284B4155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41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F3328-67E3-4614-BFDA-61D17532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27AE5A-E3B7-4169-A12B-E9AA910AB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A18ABA-9EB4-4E57-AFEF-A65570CB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1A42F4-87C9-4034-AE25-DDC75104B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6B730F-6961-4D2D-A12D-94911148D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4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8F33FC4-B367-4ED4-BB4D-FE17D5C9C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B99D6B-28E1-4CE6-B184-AE2E97602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11A993-A6A5-4210-BEDF-2818EBB7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D4E57-6AC5-4846-83D1-CBD11A23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B9D382-8514-452C-BBE1-627D0BCC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8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CCAAB-B128-483F-B48E-480A438B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8F66C-1FF9-4019-9F21-F5BD25FCE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B28625-0461-45E3-AB9C-BC64B418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DF9108-3625-43D9-905C-4C21CFB5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EDFA-46E9-4B06-804F-6924D51C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42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F861B-EC85-4555-A2C1-4014C0843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A4F222B-F14D-4436-9992-8A2F03F6A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02E361-D869-4CCC-B9F4-DF582EF7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9D5473-3A0C-436C-B276-544178BE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F74004-FF31-49F7-969E-37CC5DE8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50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8FB4E-2042-44CA-973E-158A67C2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092360-648E-4BA8-8E47-954A25D16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ACA60B-5BC1-4D17-9FD9-CB6BA2F3A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B0E551-90D3-4D42-ABDE-6FEEA463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C46B57-3245-4A78-8C97-1C13465E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4A483C-5431-4FA5-B247-78ECC6E61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27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8B4C4-9963-4994-A27E-DE2F5D17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E42037-2D45-4BDC-8D4C-840B0D283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F758ED-A866-4EC6-B5BD-D85AB2F3E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288E17-1E9D-4B91-9F61-E3A1371ED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095046-8F02-404E-8DBF-DD063EA5B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1B403C-C11B-4049-9902-A28FB90FB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36A931B-371D-4186-A78E-4B30874E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2F79D22-2070-4AE9-9F2D-ECE2D67F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31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149FEF-05F2-4D1D-A313-BB3A3A99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86A4785-57A3-4566-9356-4AA253614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5C45451-F304-4BBC-AE6E-94936E669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4AB74C-E2FD-4271-8CD2-5A08523C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60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CA9A5D-7F28-4313-A562-6A9421522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055C98-1016-4A52-B60E-7EA083C7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D65057-CEBF-4E0E-848F-03CF19AF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39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8C1F0-DB20-4590-9EE6-6FF7AB103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B03C8C-4D73-4F48-B875-880ADC5AA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8CEE9B-0A0D-4538-BE82-46DE7A2C5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B3F159-8A0D-4A34-A2F7-9913B655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863804-33F3-4992-A4FB-C1A851C2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D4F071-C645-47CB-A697-97816EED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2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3B04C-68DE-4825-85A0-521FAF88D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CB8D67B-6B17-4A57-88E5-8BFFF013D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3015CF-1EF3-4C69-AB8C-1CFB183F9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8F8141-C612-444D-BE6E-E5D6344F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D6B51D-AA26-46F3-AC7C-AA78BE18F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2AB7BF-E99A-4762-AA7F-F2CE2872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95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6B548F-97DB-4816-A220-25F8A739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51D5BE-8A1F-4834-A929-432EBA613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4147E1-F228-4B33-9D4D-356EEE5E3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898F3-5CB7-418B-ACBA-2BF471A628D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5C6B3C-8410-4635-80A8-1DEAF234B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26AEE8-1E34-4F92-B3CE-F69F0FABF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EE9C2-862E-4060-B355-0BAD66C573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6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drinnen, Küche, weiß, Zähler enthält.&#10;&#10;Automatisch generierte Beschreibung">
            <a:extLst>
              <a:ext uri="{FF2B5EF4-FFF2-40B4-BE49-F238E27FC236}">
                <a16:creationId xmlns:a16="http://schemas.microsoft.com/office/drawing/2014/main" id="{14257980-5929-499B-8053-B0DEF5EB1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7" y="1329567"/>
            <a:ext cx="10630865" cy="3975858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CA8DCD12-CCD2-4380-8506-3914123BD388}"/>
              </a:ext>
            </a:extLst>
          </p:cNvPr>
          <p:cNvSpPr/>
          <p:nvPr/>
        </p:nvSpPr>
        <p:spPr>
          <a:xfrm>
            <a:off x="2094916" y="2984045"/>
            <a:ext cx="1581344" cy="142933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A547A71-33AB-43F0-B29B-EDFC1F907BDD}"/>
              </a:ext>
            </a:extLst>
          </p:cNvPr>
          <p:cNvSpPr/>
          <p:nvPr/>
        </p:nvSpPr>
        <p:spPr>
          <a:xfrm>
            <a:off x="8722761" y="3239082"/>
            <a:ext cx="1581344" cy="142933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82AC702-DE6E-44FB-A93B-E94BEE489A4F}"/>
              </a:ext>
            </a:extLst>
          </p:cNvPr>
          <p:cNvSpPr txBox="1"/>
          <p:nvPr/>
        </p:nvSpPr>
        <p:spPr>
          <a:xfrm>
            <a:off x="4466254" y="1912775"/>
            <a:ext cx="3853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Kunststoffplatten 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1A13B78-58DE-4312-BB58-BD3D758AFBD6}"/>
              </a:ext>
            </a:extLst>
          </p:cNvPr>
          <p:cNvCxnSpPr>
            <a:endCxn id="7" idx="1"/>
          </p:cNvCxnSpPr>
          <p:nvPr/>
        </p:nvCxnSpPr>
        <p:spPr>
          <a:xfrm>
            <a:off x="7725747" y="2444620"/>
            <a:ext cx="1228596" cy="100378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AF96D1FB-158B-414D-9F5F-58D8B91B839C}"/>
              </a:ext>
            </a:extLst>
          </p:cNvPr>
          <p:cNvCxnSpPr>
            <a:cxnSpLocks/>
          </p:cNvCxnSpPr>
          <p:nvPr/>
        </p:nvCxnSpPr>
        <p:spPr>
          <a:xfrm flipH="1">
            <a:off x="3421189" y="2497550"/>
            <a:ext cx="1018639" cy="65619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48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Kevin Kuhrt</dc:creator>
  <cp:lastModifiedBy>Kevin Kuhrt</cp:lastModifiedBy>
  <cp:revision>1</cp:revision>
  <dcterms:created xsi:type="dcterms:W3CDTF">2020-02-06T12:05:39Z</dcterms:created>
  <dcterms:modified xsi:type="dcterms:W3CDTF">2020-02-06T12:09:25Z</dcterms:modified>
</cp:coreProperties>
</file>