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51973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342" y="-90"/>
      </p:cViewPr>
      <p:guideLst>
        <p:guide orient="horz" pos="17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14705"/>
            <a:ext cx="7772400" cy="118316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27854"/>
            <a:ext cx="6400800" cy="1410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4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66105"/>
            <a:ext cx="2057400" cy="353161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6105"/>
            <a:ext cx="6019800" cy="353161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546948"/>
            <a:ext cx="7772400" cy="109628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339506"/>
            <a:ext cx="7772400" cy="120744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65960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65960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5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35555"/>
            <a:ext cx="4040188" cy="5149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750474"/>
            <a:ext cx="4040188" cy="3180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33" y="1235555"/>
            <a:ext cx="4041775" cy="5149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33" y="1750474"/>
            <a:ext cx="4041775" cy="3180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2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0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8" y="219768"/>
            <a:ext cx="3008313" cy="9352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19771"/>
            <a:ext cx="5111750" cy="4710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8" y="1155063"/>
            <a:ext cx="3008313" cy="37756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863822"/>
            <a:ext cx="5486400" cy="45614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93200"/>
            <a:ext cx="5486400" cy="33118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319968"/>
            <a:ext cx="5486400" cy="6478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4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7939"/>
            <a:ext cx="8229600" cy="3642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115980"/>
            <a:ext cx="2133600" cy="293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115980"/>
            <a:ext cx="2895600" cy="293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115980"/>
            <a:ext cx="2133600" cy="293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9" y="14282"/>
            <a:ext cx="9118762" cy="5491173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259632" y="2255819"/>
            <a:ext cx="216024" cy="18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6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Hochschule Hamm-Lippstadt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Block, Daniel</dc:creator>
  <cp:lastModifiedBy>Block, Daniel</cp:lastModifiedBy>
  <cp:revision>7</cp:revision>
  <dcterms:created xsi:type="dcterms:W3CDTF">2015-01-22T12:27:35Z</dcterms:created>
  <dcterms:modified xsi:type="dcterms:W3CDTF">2015-01-22T12:57:48Z</dcterms:modified>
</cp:coreProperties>
</file>