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775F7-0D89-4F76-84B4-34C5A1053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38EB91-B91F-4E5A-AAE9-C3FCB5C7C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245F66-0467-4791-9CF2-443E3AD8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9D315B-7D0B-446E-9C77-04E0445B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0FEA8C-8B3F-42BC-9674-55E660E7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0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B5349-936F-42AA-9AE0-AD30D11C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66D12A-1E47-42BF-8B36-A59F1FF5C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88ECB-DBE9-4309-841F-930BC4C2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AE92A2-07EC-4EDC-A3F6-1120C9A7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C2C118-6C31-48F5-BE75-B0890316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15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F1A271-96E2-4A7A-8E7A-66A9D7DDB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B2BDBA-F85C-4399-82D7-25A7FB748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8F3593-E716-4407-92E4-C66D09E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C09C91-A858-428F-B3C0-FD0F84A8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A2F72E-F3EC-4282-BF20-EE97FDDA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9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97380-C2ED-4893-9F17-1132971C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6EDF0-F91D-434A-B220-7BA6C8B4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AB3BF-B531-4443-9534-97972D2B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0DED1-8D3B-431D-9DA9-7ED8303C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E9BD6-93A1-41F8-838F-69687AE9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08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C83BB-7939-4561-83B5-1FFE9BEB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933935-DCF9-44B0-AB63-B47897C1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3534B-26A0-42DA-86DC-83A90C26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A9820-DAC6-4574-85B4-B3676FDC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6CC131-E770-45A9-AC70-15340ACD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7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C6A2-DEAF-469F-9C9D-87BBB6ED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950F3-4355-4F75-9F4A-2DE942AB5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DE9AD8-F70A-47B9-B28B-4FA561FBC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6EFB16-C91D-48DE-9430-8E11D493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61E354-2A75-4725-BE93-CF4DC97B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620DF1-2222-4A95-AD60-BC2241D4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CF303-2D63-4E29-A5DC-26A8169E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7B78A5-9CFF-4EF3-A0A9-AF6CE63D2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793C3-B803-4CD7-A525-47B4165C6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452D40-C7F1-4A0D-B618-EA851372B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8D9FB7-A26D-4F01-BD93-6592ACA1A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26C197-2670-46BB-A5BE-B8DE828E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625475-531F-457A-B96D-CFE67C6E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5893F9-1F76-4086-9165-A94FAD7B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8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E6BD8-2F3A-406F-8F63-6CB14B45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14014B-C6B5-4A06-8260-5FBB3ADA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C0BAB8-07AB-4371-B348-8180B940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12920F-8CDB-4035-937E-C24B28DF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0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2BE0BC-5BBA-45B7-BE85-6BB0420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2451E3-B6C1-42EE-B787-95460087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35CAF6-ECE2-4367-8D86-96D6E164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45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A1318-8097-468B-8126-2FDEAE0F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18AC9-DA02-428B-B7FB-A393F405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A373F1-6F26-4DFC-9A67-13369965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4C7C5B-F96E-4317-9947-CA9114BF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73569A-073C-412D-A47F-C1312638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3D4238-C9DD-4088-8370-E2DF0C78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0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CEB7-9D63-49EE-9DB4-78B6F127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643120-4CDF-4368-A7B6-65F031132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CA7BC9-B1B2-408F-9468-348CDC8B5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E4C0E3-E404-46E4-8B9B-287E7CAA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FF718E-CB59-40CE-8D48-9FBF7BB0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7FF006-BE61-49C0-B0CC-6FA86002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15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CA39EB-CB1B-49DD-BC26-A66E5C11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4EB990-38C6-43DF-8086-DF8AB01E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EF4672-2281-44B7-A179-3C8167F73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16F0-440D-4886-9EF9-C602E11F77B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C5DBC9-AF34-46B3-9AA2-36801F60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388354-286F-4702-8098-4A8BF5E7B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B390-BA29-4114-B82B-E05DAA1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9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DF67CE-44E5-4F22-96B6-AB9B4167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4561E5-C146-4278-8FEA-04C0E9B58BD5}"/>
              </a:ext>
            </a:extLst>
          </p:cNvPr>
          <p:cNvSpPr txBox="1"/>
          <p:nvPr/>
        </p:nvSpPr>
        <p:spPr>
          <a:xfrm>
            <a:off x="4689446" y="142613"/>
            <a:ext cx="218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Relais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für die Aktivierung des Summers bei Netzausfall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ABD089-4AAE-4206-8672-8585410249F2}"/>
              </a:ext>
            </a:extLst>
          </p:cNvPr>
          <p:cNvSpPr txBox="1"/>
          <p:nvPr/>
        </p:nvSpPr>
        <p:spPr>
          <a:xfrm>
            <a:off x="7675927" y="2198024"/>
            <a:ext cx="31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Summer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21B556-7E73-4BCF-A9BF-1A6E2EDE88C2}"/>
              </a:ext>
            </a:extLst>
          </p:cNvPr>
          <p:cNvSpPr txBox="1"/>
          <p:nvPr/>
        </p:nvSpPr>
        <p:spPr>
          <a:xfrm>
            <a:off x="8893729" y="3236054"/>
            <a:ext cx="319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Akkuplatine</a:t>
            </a:r>
          </a:p>
          <a:p>
            <a:pPr algn="ctr"/>
            <a:r>
              <a:rPr lang="de-DE" dirty="0"/>
              <a:t>2x 2600 mAh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0D84B0-9475-42F4-B073-0612C3B95914}"/>
              </a:ext>
            </a:extLst>
          </p:cNvPr>
          <p:cNvSpPr txBox="1"/>
          <p:nvPr/>
        </p:nvSpPr>
        <p:spPr>
          <a:xfrm>
            <a:off x="782973" y="2059524"/>
            <a:ext cx="319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Steuerplatine</a:t>
            </a:r>
          </a:p>
          <a:p>
            <a:pPr algn="ctr"/>
            <a:r>
              <a:rPr lang="de-DE" dirty="0"/>
              <a:t>Mit Ladeplatine, Step-</a:t>
            </a:r>
            <a:r>
              <a:rPr lang="de-DE" dirty="0" err="1"/>
              <a:t>up</a:t>
            </a:r>
            <a:r>
              <a:rPr lang="de-DE" dirty="0"/>
              <a:t>-Wandler, Kondensatoren und Diodenschaltung</a:t>
            </a:r>
          </a:p>
        </p:txBody>
      </p:sp>
    </p:spTree>
    <p:extLst>
      <p:ext uri="{BB962C8B-B14F-4D97-AF65-F5344CB8AC3E}">
        <p14:creationId xmlns:p14="http://schemas.microsoft.com/office/powerpoint/2010/main" val="329370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Grossecossmann</dc:creator>
  <cp:lastModifiedBy>Stefan Grossecossmann</cp:lastModifiedBy>
  <cp:revision>2</cp:revision>
  <dcterms:created xsi:type="dcterms:W3CDTF">2022-02-04T15:28:51Z</dcterms:created>
  <dcterms:modified xsi:type="dcterms:W3CDTF">2022-02-04T15:34:26Z</dcterms:modified>
</cp:coreProperties>
</file>