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pPr/>
              <a:t>20.01.2014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539552" y="2708920"/>
          <a:ext cx="8208912" cy="264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72008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Oktober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November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Dezember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Januar</a:t>
                      </a:r>
                      <a:endParaRPr lang="de-DE" sz="2400" dirty="0"/>
                    </a:p>
                  </a:txBody>
                  <a:tcPr/>
                </a:tc>
              </a:tr>
              <a:tr h="180020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Einführungs-</a:t>
                      </a:r>
                      <a:r>
                        <a:rPr lang="de-DE" sz="2000" dirty="0" err="1" smtClean="0"/>
                        <a:t>veranstaltung</a:t>
                      </a:r>
                      <a:endParaRPr lang="de-DE" sz="20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BOM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Bestellen der Materialien </a:t>
                      </a:r>
                    </a:p>
                    <a:p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Sammeln von Informationen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Testen der </a:t>
                      </a:r>
                      <a:r>
                        <a:rPr lang="de-DE" sz="2000" dirty="0" err="1" smtClean="0"/>
                        <a:t>App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Druck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Konstruktion des</a:t>
                      </a:r>
                      <a:r>
                        <a:rPr lang="de-DE" sz="2000" baseline="0" dirty="0" smtClean="0"/>
                        <a:t> Brillengestells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Testphase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2000" dirty="0" smtClean="0"/>
                        <a:t>Optimierung</a:t>
                      </a:r>
                      <a:r>
                        <a:rPr lang="de-DE" sz="2000" baseline="0" dirty="0" smtClean="0"/>
                        <a:t>  </a:t>
                      </a:r>
                      <a:endParaRPr lang="de-DE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112852" y="1196752"/>
            <a:ext cx="494212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b="1" dirty="0" smtClean="0"/>
              <a:t>Projektlogbuch</a:t>
            </a:r>
          </a:p>
          <a:p>
            <a:pPr algn="ctr"/>
            <a:r>
              <a:rPr lang="de-DE" b="1" dirty="0" smtClean="0"/>
              <a:t>(Grobe Einteilung zu </a:t>
            </a:r>
            <a:r>
              <a:rPr lang="de-DE" b="1" smtClean="0"/>
              <a:t>Projektbeginn Oktober 2013)</a:t>
            </a:r>
            <a:endParaRPr lang="de-DE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Discher</dc:creator>
  <cp:lastModifiedBy>Florian</cp:lastModifiedBy>
  <cp:revision>3</cp:revision>
  <dcterms:created xsi:type="dcterms:W3CDTF">2014-01-13T10:36:01Z</dcterms:created>
  <dcterms:modified xsi:type="dcterms:W3CDTF">2014-01-20T20:48:01Z</dcterms:modified>
</cp:coreProperties>
</file>