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68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705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95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35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70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541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397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526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40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44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17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40812-7F53-4435-B720-3E344E966201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689BC-7DAD-4304-82EC-98EAEC8BEB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81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Pinbelegung</a:t>
            </a:r>
            <a:r>
              <a:rPr lang="de-DE" dirty="0" smtClean="0"/>
              <a:t> RS232</a:t>
            </a:r>
            <a:endParaRPr lang="de-DE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xmlns="" id="{799EB6BF-10C1-405E-B959-5F81115F07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52" y="1700808"/>
            <a:ext cx="3960440" cy="420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75488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Pinbelegung RS232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Pinbelegung RS232</dc:title>
  <dc:creator>Niklas Rohlfs</dc:creator>
  <cp:lastModifiedBy>Niklas Rohlfs</cp:lastModifiedBy>
  <cp:revision>1</cp:revision>
  <dcterms:created xsi:type="dcterms:W3CDTF">2020-01-17T12:13:43Z</dcterms:created>
  <dcterms:modified xsi:type="dcterms:W3CDTF">2020-01-17T12:16:15Z</dcterms:modified>
</cp:coreProperties>
</file>