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0C4F-C207-409D-8171-E11CF61D0CD7}" type="datetimeFigureOut">
              <a:rPr lang="de-DE" smtClean="0"/>
              <a:t>15.02.2019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559F-2AC3-419D-A7BD-BCE05F6C89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88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0C4F-C207-409D-8171-E11CF61D0CD7}" type="datetimeFigureOut">
              <a:rPr lang="de-DE" smtClean="0"/>
              <a:t>15.02.2019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559F-2AC3-419D-A7BD-BCE05F6C89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17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0C4F-C207-409D-8171-E11CF61D0CD7}" type="datetimeFigureOut">
              <a:rPr lang="de-DE" smtClean="0"/>
              <a:t>15.02.2019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559F-2AC3-419D-A7BD-BCE05F6C89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429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0C4F-C207-409D-8171-E11CF61D0CD7}" type="datetimeFigureOut">
              <a:rPr lang="de-DE" smtClean="0"/>
              <a:t>15.02.2019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559F-2AC3-419D-A7BD-BCE05F6C89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34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0C4F-C207-409D-8171-E11CF61D0CD7}" type="datetimeFigureOut">
              <a:rPr lang="de-DE" smtClean="0"/>
              <a:t>15.02.2019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559F-2AC3-419D-A7BD-BCE05F6C89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526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0C4F-C207-409D-8171-E11CF61D0CD7}" type="datetimeFigureOut">
              <a:rPr lang="de-DE" smtClean="0"/>
              <a:t>15.02.2019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559F-2AC3-419D-A7BD-BCE05F6C89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7614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0C4F-C207-409D-8171-E11CF61D0CD7}" type="datetimeFigureOut">
              <a:rPr lang="de-DE" smtClean="0"/>
              <a:t>15.02.2019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559F-2AC3-419D-A7BD-BCE05F6C89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07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0C4F-C207-409D-8171-E11CF61D0CD7}" type="datetimeFigureOut">
              <a:rPr lang="de-DE" smtClean="0"/>
              <a:t>15.02.2019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559F-2AC3-419D-A7BD-BCE05F6C89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623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0C4F-C207-409D-8171-E11CF61D0CD7}" type="datetimeFigureOut">
              <a:rPr lang="de-DE" smtClean="0"/>
              <a:t>15.02.2019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559F-2AC3-419D-A7BD-BCE05F6C89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41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0C4F-C207-409D-8171-E11CF61D0CD7}" type="datetimeFigureOut">
              <a:rPr lang="de-DE" smtClean="0"/>
              <a:t>15.02.2019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559F-2AC3-419D-A7BD-BCE05F6C89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7768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0C4F-C207-409D-8171-E11CF61D0CD7}" type="datetimeFigureOut">
              <a:rPr lang="de-DE" smtClean="0"/>
              <a:t>15.02.2019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559F-2AC3-419D-A7BD-BCE05F6C89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219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0C4F-C207-409D-8171-E11CF61D0CD7}" type="datetimeFigureOut">
              <a:rPr lang="de-DE" smtClean="0"/>
              <a:t>15.02.2019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F559F-2AC3-419D-A7BD-BCE05F6C89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875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ssdiagramm: Alternativer Prozess 4"/>
          <p:cNvSpPr/>
          <p:nvPr/>
        </p:nvSpPr>
        <p:spPr>
          <a:xfrm>
            <a:off x="2692104" y="3956028"/>
            <a:ext cx="750644" cy="33688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Ende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Flussdiagramm: Prozess 5"/>
          <p:cNvSpPr/>
          <p:nvPr/>
        </p:nvSpPr>
        <p:spPr>
          <a:xfrm>
            <a:off x="501311" y="609600"/>
            <a:ext cx="5113425" cy="2326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311" y="954506"/>
            <a:ext cx="5127180" cy="24386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311" y="1310661"/>
            <a:ext cx="5127180" cy="24386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311" y="1666816"/>
            <a:ext cx="5127180" cy="24386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311" y="2022971"/>
            <a:ext cx="5127180" cy="243861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307" y="2398877"/>
            <a:ext cx="5127180" cy="243861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556" y="2765555"/>
            <a:ext cx="5127180" cy="243861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556" y="3137933"/>
            <a:ext cx="5127180" cy="243861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307" y="3531128"/>
            <a:ext cx="5127180" cy="243861"/>
          </a:xfrm>
          <a:prstGeom prst="rect">
            <a:avLst/>
          </a:prstGeom>
        </p:spPr>
      </p:pic>
      <p:sp>
        <p:nvSpPr>
          <p:cNvPr id="36" name="Flussdiagramm: Alternativer Prozess 35"/>
          <p:cNvSpPr/>
          <p:nvPr/>
        </p:nvSpPr>
        <p:spPr>
          <a:xfrm>
            <a:off x="2732027" y="77006"/>
            <a:ext cx="665747" cy="33688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2740549" y="60782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46" name="Pfeil nach unten 45"/>
          <p:cNvSpPr/>
          <p:nvPr/>
        </p:nvSpPr>
        <p:spPr>
          <a:xfrm>
            <a:off x="2997642" y="411663"/>
            <a:ext cx="122917" cy="197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Pfeil nach unten 46"/>
          <p:cNvSpPr/>
          <p:nvPr/>
        </p:nvSpPr>
        <p:spPr>
          <a:xfrm>
            <a:off x="2997976" y="842211"/>
            <a:ext cx="122583" cy="1239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Pfeil nach unten 47"/>
          <p:cNvSpPr/>
          <p:nvPr/>
        </p:nvSpPr>
        <p:spPr>
          <a:xfrm>
            <a:off x="2996731" y="1192528"/>
            <a:ext cx="122583" cy="1239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Pfeil nach unten 48"/>
          <p:cNvSpPr/>
          <p:nvPr/>
        </p:nvSpPr>
        <p:spPr>
          <a:xfrm>
            <a:off x="2996731" y="1554522"/>
            <a:ext cx="122583" cy="1239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Pfeil nach unten 49"/>
          <p:cNvSpPr/>
          <p:nvPr/>
        </p:nvSpPr>
        <p:spPr>
          <a:xfrm>
            <a:off x="3003608" y="1898998"/>
            <a:ext cx="122583" cy="1239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Pfeil nach unten 53"/>
          <p:cNvSpPr/>
          <p:nvPr/>
        </p:nvSpPr>
        <p:spPr>
          <a:xfrm>
            <a:off x="3011253" y="2259178"/>
            <a:ext cx="126897" cy="141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Pfeil nach unten 55"/>
          <p:cNvSpPr/>
          <p:nvPr/>
        </p:nvSpPr>
        <p:spPr>
          <a:xfrm>
            <a:off x="2996397" y="2644667"/>
            <a:ext cx="122583" cy="1239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Pfeil nach unten 56"/>
          <p:cNvSpPr/>
          <p:nvPr/>
        </p:nvSpPr>
        <p:spPr>
          <a:xfrm>
            <a:off x="2988375" y="3011688"/>
            <a:ext cx="122583" cy="1239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Pfeil nach unten 57"/>
          <p:cNvSpPr/>
          <p:nvPr/>
        </p:nvSpPr>
        <p:spPr>
          <a:xfrm>
            <a:off x="2996397" y="3382723"/>
            <a:ext cx="114562" cy="163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Pfeil nach unten 61"/>
          <p:cNvSpPr/>
          <p:nvPr/>
        </p:nvSpPr>
        <p:spPr>
          <a:xfrm>
            <a:off x="2996396" y="3758091"/>
            <a:ext cx="122917" cy="197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Textfeld 62"/>
          <p:cNvSpPr txBox="1"/>
          <p:nvPr/>
        </p:nvSpPr>
        <p:spPr>
          <a:xfrm>
            <a:off x="449852" y="571444"/>
            <a:ext cx="52077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1. Schritt: Neues Projekt anlegen und Projektinformationen anpassen</a:t>
            </a:r>
            <a:endParaRPr lang="de-DE" sz="1400" dirty="0"/>
          </a:p>
        </p:txBody>
      </p:sp>
      <p:sp>
        <p:nvSpPr>
          <p:cNvPr id="64" name="Textfeld 63"/>
          <p:cNvSpPr txBox="1"/>
          <p:nvPr/>
        </p:nvSpPr>
        <p:spPr>
          <a:xfrm>
            <a:off x="457089" y="916709"/>
            <a:ext cx="5157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2. Schritt: PC zur Kommunikation vorbereiten </a:t>
            </a:r>
            <a:endParaRPr lang="de-DE" sz="1400" dirty="0"/>
          </a:p>
        </p:txBody>
      </p:sp>
      <p:sp>
        <p:nvSpPr>
          <p:cNvPr id="65" name="Textfeld 64"/>
          <p:cNvSpPr txBox="1"/>
          <p:nvPr/>
        </p:nvSpPr>
        <p:spPr>
          <a:xfrm>
            <a:off x="470844" y="1284902"/>
            <a:ext cx="5157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3</a:t>
            </a:r>
            <a:r>
              <a:rPr lang="de-DE" sz="1400" dirty="0" smtClean="0"/>
              <a:t>. Schritt: IP-Einstellungen für den Controller prüfen/ändern</a:t>
            </a:r>
            <a:endParaRPr lang="de-DE" sz="1400" dirty="0"/>
          </a:p>
        </p:txBody>
      </p:sp>
      <p:sp>
        <p:nvSpPr>
          <p:cNvPr id="66" name="Textfeld 65"/>
          <p:cNvSpPr txBox="1"/>
          <p:nvPr/>
        </p:nvSpPr>
        <p:spPr>
          <a:xfrm>
            <a:off x="486074" y="1632097"/>
            <a:ext cx="5157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4</a:t>
            </a:r>
            <a:r>
              <a:rPr lang="de-DE" sz="1400" dirty="0" smtClean="0"/>
              <a:t>. Schritt: PROFINET-Controller-Funktion aktivieren</a:t>
            </a:r>
            <a:endParaRPr lang="de-DE" sz="1400" dirty="0"/>
          </a:p>
        </p:txBody>
      </p:sp>
      <p:sp>
        <p:nvSpPr>
          <p:cNvPr id="67" name="Textfeld 66"/>
          <p:cNvSpPr txBox="1"/>
          <p:nvPr/>
        </p:nvSpPr>
        <p:spPr>
          <a:xfrm>
            <a:off x="486074" y="1991662"/>
            <a:ext cx="5157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5</a:t>
            </a:r>
            <a:r>
              <a:rPr lang="de-DE" sz="1400" dirty="0" smtClean="0"/>
              <a:t>. Schritt: PROFINET-Devices einlesen</a:t>
            </a:r>
            <a:endParaRPr lang="de-DE" sz="1400" dirty="0"/>
          </a:p>
        </p:txBody>
      </p:sp>
      <p:sp>
        <p:nvSpPr>
          <p:cNvPr id="71" name="Textfeld 70"/>
          <p:cNvSpPr txBox="1"/>
          <p:nvPr/>
        </p:nvSpPr>
        <p:spPr>
          <a:xfrm>
            <a:off x="480646" y="2355778"/>
            <a:ext cx="4668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6</a:t>
            </a:r>
            <a:r>
              <a:rPr lang="de-DE" sz="1400" dirty="0" smtClean="0"/>
              <a:t>. </a:t>
            </a:r>
            <a:r>
              <a:rPr lang="de-DE" sz="1400" dirty="0" smtClean="0"/>
              <a:t>Schritt: </a:t>
            </a:r>
            <a:r>
              <a:rPr lang="de-DE" sz="1400" dirty="0" err="1" smtClean="0"/>
              <a:t>Axioline</a:t>
            </a:r>
            <a:r>
              <a:rPr lang="de-DE" sz="1400" dirty="0" smtClean="0"/>
              <a:t>-Teilnehmer einlesen</a:t>
            </a:r>
            <a:endParaRPr lang="de-DE" sz="1400" dirty="0"/>
          </a:p>
        </p:txBody>
      </p:sp>
      <p:sp>
        <p:nvSpPr>
          <p:cNvPr id="73" name="Textfeld 72"/>
          <p:cNvSpPr txBox="1"/>
          <p:nvPr/>
        </p:nvSpPr>
        <p:spPr>
          <a:xfrm>
            <a:off x="501307" y="2748663"/>
            <a:ext cx="4030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7</a:t>
            </a:r>
            <a:r>
              <a:rPr lang="de-DE" sz="1400" dirty="0" smtClean="0"/>
              <a:t>. </a:t>
            </a:r>
            <a:r>
              <a:rPr lang="de-DE" sz="1400" dirty="0" smtClean="0"/>
              <a:t>Schritt: Programm erstellen</a:t>
            </a:r>
            <a:endParaRPr lang="de-DE" sz="1400" dirty="0"/>
          </a:p>
        </p:txBody>
      </p:sp>
      <p:sp>
        <p:nvSpPr>
          <p:cNvPr id="74" name="Textfeld 73"/>
          <p:cNvSpPr txBox="1"/>
          <p:nvPr/>
        </p:nvSpPr>
        <p:spPr>
          <a:xfrm>
            <a:off x="480646" y="3094834"/>
            <a:ext cx="3072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8. </a:t>
            </a:r>
            <a:r>
              <a:rPr lang="de-DE" sz="1400" dirty="0" smtClean="0"/>
              <a:t>Schritt: Prozessdaten zuordnen</a:t>
            </a:r>
            <a:endParaRPr lang="de-DE" sz="1400" dirty="0"/>
          </a:p>
        </p:txBody>
      </p:sp>
      <p:sp>
        <p:nvSpPr>
          <p:cNvPr id="75" name="Textfeld 74"/>
          <p:cNvSpPr txBox="1"/>
          <p:nvPr/>
        </p:nvSpPr>
        <p:spPr>
          <a:xfrm>
            <a:off x="470844" y="3479718"/>
            <a:ext cx="4922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9</a:t>
            </a:r>
            <a:r>
              <a:rPr lang="de-DE" sz="1400" dirty="0" smtClean="0"/>
              <a:t>. </a:t>
            </a:r>
            <a:r>
              <a:rPr lang="de-DE" sz="1400" dirty="0" smtClean="0"/>
              <a:t>Schritt: Projekt kompilieren senden und Kaltstart durchführen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92031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Hochschule Hamm-Lippstadt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Raza, Ilya</dc:creator>
  <cp:lastModifiedBy>Raza, Ilya</cp:lastModifiedBy>
  <cp:revision>18</cp:revision>
  <dcterms:created xsi:type="dcterms:W3CDTF">2019-02-14T10:29:20Z</dcterms:created>
  <dcterms:modified xsi:type="dcterms:W3CDTF">2019-02-15T15:08:51Z</dcterms:modified>
</cp:coreProperties>
</file>