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9DC702-EC8A-E328-2ADF-E7037D56C2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78F8766-CFC3-2F35-E543-5EAC46F229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3CC22A-6D0E-8280-FC8A-E48A39A40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39BE-CD6E-42AF-BA1C-808350EB3AB5}" type="datetimeFigureOut">
              <a:rPr lang="de-DE" smtClean="0"/>
              <a:t>14.02.2024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C5AB3E-6195-0B14-AC32-6894B3845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1AB036-F975-EDD2-3541-3F00B6B5D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297D-212E-4FE4-8CD5-4AE7AAC977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0749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18B32A-CE36-8EBC-5B05-F02465228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86B2D2E-81D9-19B2-15E8-C628308B4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0E1038-BA60-4FA3-072F-DF968D5AB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39BE-CD6E-42AF-BA1C-808350EB3AB5}" type="datetimeFigureOut">
              <a:rPr lang="de-DE" smtClean="0"/>
              <a:t>14.02.2024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1829BF-277F-1843-9754-4EDB29945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3910C1-093B-F76E-4405-FC31E8A86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297D-212E-4FE4-8CD5-4AE7AAC977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5736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E174EF7-C446-D694-1ACB-BB955352F6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775443B-3F76-6AC4-ABDB-3B4E15244C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462E6B-0C53-3341-7878-E4CE0157D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39BE-CD6E-42AF-BA1C-808350EB3AB5}" type="datetimeFigureOut">
              <a:rPr lang="de-DE" smtClean="0"/>
              <a:t>14.02.2024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87420E-8820-0959-F72D-BBF58C8BD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321B73-985E-2663-60DB-9F4C5E33B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297D-212E-4FE4-8CD5-4AE7AAC977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0914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E8F170-0A4F-27D8-D9C5-EB9D34E8F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8519D7-D4C2-B9D8-688D-40DAD5BE7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876354-4ACA-A381-C06A-C09B49AA9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39BE-CD6E-42AF-BA1C-808350EB3AB5}" type="datetimeFigureOut">
              <a:rPr lang="de-DE" smtClean="0"/>
              <a:t>14.02.2024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00A888-D16D-DAB8-7114-E8A1D961E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40BD64-197C-7073-D13A-4E20A4D06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297D-212E-4FE4-8CD5-4AE7AAC977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1113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4F838D-122D-28F4-7F12-2BC71518C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1245B81-26A1-8754-502A-492C22E300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B872A9-3558-4D71-C4CC-0F448F71C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39BE-CD6E-42AF-BA1C-808350EB3AB5}" type="datetimeFigureOut">
              <a:rPr lang="de-DE" smtClean="0"/>
              <a:t>14.02.2024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A70E45-F50E-A5C8-B081-52013D7D7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3D7DE50-619C-EF17-C211-33562F8ED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297D-212E-4FE4-8CD5-4AE7AAC977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5924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D17CD-BA82-450E-9EDA-3CFAFB241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1F7FF1C-ECEC-B220-8C7D-8019386B80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AE73639-65AA-4C5F-C031-A0301CF9A8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625CB1-C28A-8D72-EE69-4CF4A67C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39BE-CD6E-42AF-BA1C-808350EB3AB5}" type="datetimeFigureOut">
              <a:rPr lang="de-DE" smtClean="0"/>
              <a:t>14.02.2024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9EFF8BB-4495-3DD7-939D-D267B76F8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55FB79E-2D4C-7322-3AFF-DE389C65C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297D-212E-4FE4-8CD5-4AE7AAC977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072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50908E-9254-D25E-A362-7B6FB40C1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A0AADC-8E2C-6C7D-4293-E4BA03F88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B00456D-F38D-10D9-393C-7198DACAE9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5525441-2EFA-1D35-FBA2-EED6CF8248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F2D2FA5-82DB-3D48-3D2B-1CD99F60DD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AA18366-7B27-8551-CBBA-BEA2A1D97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39BE-CD6E-42AF-BA1C-808350EB3AB5}" type="datetimeFigureOut">
              <a:rPr lang="de-DE" smtClean="0"/>
              <a:t>14.02.2024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0E45058-85F9-AA3F-9A3E-B6579698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083BEB7-C517-E5DB-B904-1577B3137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297D-212E-4FE4-8CD5-4AE7AAC977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4057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467DC8-5A34-F95E-0525-D1DFE3D0D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EE3F310-D17B-3A07-217E-FB824CA60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39BE-CD6E-42AF-BA1C-808350EB3AB5}" type="datetimeFigureOut">
              <a:rPr lang="de-DE" smtClean="0"/>
              <a:t>14.02.2024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EC5044B-F8B4-AB0A-02BF-D582C1FDB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0891AE6-A631-06D7-2934-D360C540F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297D-212E-4FE4-8CD5-4AE7AAC977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991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61EFD80-46BE-68F3-D360-E3BE6D3F2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39BE-CD6E-42AF-BA1C-808350EB3AB5}" type="datetimeFigureOut">
              <a:rPr lang="de-DE" smtClean="0"/>
              <a:t>14.02.2024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D16452D-F2B5-3391-D566-290EDCA79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8D56693-CF64-D6B4-FFB9-2E5EB6200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297D-212E-4FE4-8CD5-4AE7AAC977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3695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EF64B8-1800-9CF8-A435-462ACC874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DFAA29-80D9-6201-DE6A-B3669677A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D215DBA-48A7-F2A5-3F1D-BC395DE617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4B6938-2C26-0E24-3390-46924D91D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39BE-CD6E-42AF-BA1C-808350EB3AB5}" type="datetimeFigureOut">
              <a:rPr lang="de-DE" smtClean="0"/>
              <a:t>14.02.2024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39905D2-655A-5712-9375-31F9009A1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56444DD-9FE9-8D6B-E664-C3B97532C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297D-212E-4FE4-8CD5-4AE7AAC977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1835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144A4A-3C3B-DA03-8973-FDCDC8509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2C63FB4-CCA3-A2CD-811F-2941C80304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E6E88AD-CF1A-D03E-3F98-17E0BA7D35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89B6AFF-0E42-EAAE-ABE0-F817D4833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39BE-CD6E-42AF-BA1C-808350EB3AB5}" type="datetimeFigureOut">
              <a:rPr lang="de-DE" smtClean="0"/>
              <a:t>14.02.2024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09B134E-B89B-566A-A731-02739CC61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429137D-73C0-98F6-DDE1-35E01AA2D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297D-212E-4FE4-8CD5-4AE7AAC977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5203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D6EA352-8225-F8D3-54B4-6BC431926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F18E451-BA8A-7362-1217-602433DB3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CBE497-F956-EE16-7213-B878D485F7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739BE-CD6E-42AF-BA1C-808350EB3AB5}" type="datetimeFigureOut">
              <a:rPr lang="de-DE" smtClean="0"/>
              <a:t>14.02.2024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1F8AFA-8018-9380-1951-E6CAE376F4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07B0990-AD79-F826-79A7-A8E44C0AC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D297D-212E-4FE4-8CD5-4AE7AAC977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4729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8" descr="Ein Bild, das Rechteck, Design enthält.&#10;&#10;Automatisch generierte Beschreibung">
            <a:extLst>
              <a:ext uri="{FF2B5EF4-FFF2-40B4-BE49-F238E27FC236}">
                <a16:creationId xmlns:a16="http://schemas.microsoft.com/office/drawing/2014/main" id="{57501A41-38C7-8B6F-5A04-0E966621B1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2186" y="238174"/>
            <a:ext cx="3053065" cy="2266901"/>
          </a:xfrm>
          <a:prstGeom prst="rect">
            <a:avLst/>
          </a:prstGeom>
          <a:noFill/>
        </p:spPr>
      </p:pic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7BD2DD75-A498-52F3-2D54-7D91AEF3310F}"/>
              </a:ext>
            </a:extLst>
          </p:cNvPr>
          <p:cNvSpPr/>
          <p:nvPr/>
        </p:nvSpPr>
        <p:spPr>
          <a:xfrm>
            <a:off x="1914523" y="3038425"/>
            <a:ext cx="7934325" cy="2876550"/>
          </a:xfrm>
          <a:prstGeom prst="round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3F3EDB87-9ACB-DBA2-0569-5883B3CC5264}"/>
              </a:ext>
            </a:extLst>
          </p:cNvPr>
          <p:cNvSpPr/>
          <p:nvPr/>
        </p:nvSpPr>
        <p:spPr>
          <a:xfrm>
            <a:off x="2316955" y="3319412"/>
            <a:ext cx="7129463" cy="231457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D1D753AB-7D5D-D633-9A0B-52C0FD84FDA6}"/>
              </a:ext>
            </a:extLst>
          </p:cNvPr>
          <p:cNvSpPr/>
          <p:nvPr/>
        </p:nvSpPr>
        <p:spPr>
          <a:xfrm>
            <a:off x="6524625" y="5991176"/>
            <a:ext cx="647700" cy="62865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1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4C9E23EB-0A8D-079D-8E2C-ADD447CB1F95}"/>
              </a:ext>
            </a:extLst>
          </p:cNvPr>
          <p:cNvSpPr/>
          <p:nvPr/>
        </p:nvSpPr>
        <p:spPr>
          <a:xfrm>
            <a:off x="1188243" y="4162374"/>
            <a:ext cx="647700" cy="62865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751E6B7C-86B1-5518-891E-A80F97C5076C}"/>
              </a:ext>
            </a:extLst>
          </p:cNvPr>
          <p:cNvSpPr/>
          <p:nvPr/>
        </p:nvSpPr>
        <p:spPr>
          <a:xfrm>
            <a:off x="3618307" y="5991176"/>
            <a:ext cx="647700" cy="62865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3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01BCA957-C9E9-3AC2-CB98-AC16F6156AFE}"/>
              </a:ext>
            </a:extLst>
          </p:cNvPr>
          <p:cNvSpPr/>
          <p:nvPr/>
        </p:nvSpPr>
        <p:spPr>
          <a:xfrm>
            <a:off x="6990157" y="2333574"/>
            <a:ext cx="647700" cy="62865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8FC911BE-2519-AC3F-0675-6E78531A156C}"/>
              </a:ext>
            </a:extLst>
          </p:cNvPr>
          <p:cNvSpPr/>
          <p:nvPr/>
        </p:nvSpPr>
        <p:spPr>
          <a:xfrm>
            <a:off x="237528" y="238174"/>
            <a:ext cx="439343" cy="419049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1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F29A54FF-CB3A-0CCE-4623-37AE69774065}"/>
              </a:ext>
            </a:extLst>
          </p:cNvPr>
          <p:cNvSpPr/>
          <p:nvPr/>
        </p:nvSpPr>
        <p:spPr>
          <a:xfrm>
            <a:off x="237528" y="784019"/>
            <a:ext cx="439343" cy="419049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2D848B34-55EF-AA80-04C1-E124A3E1FE67}"/>
              </a:ext>
            </a:extLst>
          </p:cNvPr>
          <p:cNvSpPr/>
          <p:nvPr/>
        </p:nvSpPr>
        <p:spPr>
          <a:xfrm>
            <a:off x="237528" y="1329864"/>
            <a:ext cx="439343" cy="419049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3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6AEDA8BB-4372-1F6F-BC2A-24905D829FA6}"/>
              </a:ext>
            </a:extLst>
          </p:cNvPr>
          <p:cNvSpPr/>
          <p:nvPr/>
        </p:nvSpPr>
        <p:spPr>
          <a:xfrm>
            <a:off x="237528" y="1875709"/>
            <a:ext cx="439343" cy="419049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39D14F7F-8998-7E11-3C88-E42F98192D1F}"/>
              </a:ext>
            </a:extLst>
          </p:cNvPr>
          <p:cNvSpPr txBox="1"/>
          <p:nvPr/>
        </p:nvSpPr>
        <p:spPr>
          <a:xfrm>
            <a:off x="826293" y="252709"/>
            <a:ext cx="1802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Kommissionieren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B3BE3E37-368C-B7A5-8474-BD87146FFA36}"/>
              </a:ext>
            </a:extLst>
          </p:cNvPr>
          <p:cNvSpPr txBox="1"/>
          <p:nvPr/>
        </p:nvSpPr>
        <p:spPr>
          <a:xfrm>
            <a:off x="823911" y="833736"/>
            <a:ext cx="1030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Montage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8DCF5524-AEC8-3CE7-DE34-FF72190C4E3B}"/>
              </a:ext>
            </a:extLst>
          </p:cNvPr>
          <p:cNvSpPr txBox="1"/>
          <p:nvPr/>
        </p:nvSpPr>
        <p:spPr>
          <a:xfrm>
            <a:off x="823911" y="1414763"/>
            <a:ext cx="1198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Schweißen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42F46CE1-992B-AB2E-6DC1-95275E1F2D01}"/>
              </a:ext>
            </a:extLst>
          </p:cNvPr>
          <p:cNvSpPr txBox="1"/>
          <p:nvPr/>
        </p:nvSpPr>
        <p:spPr>
          <a:xfrm>
            <a:off x="823911" y="1900567"/>
            <a:ext cx="1606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Auswurfstation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3153B3B1-92DD-F166-A001-038D4CE66218}"/>
              </a:ext>
            </a:extLst>
          </p:cNvPr>
          <p:cNvSpPr txBox="1"/>
          <p:nvPr/>
        </p:nvSpPr>
        <p:spPr>
          <a:xfrm>
            <a:off x="9927428" y="4606358"/>
            <a:ext cx="1282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Bandanlage</a:t>
            </a:r>
          </a:p>
        </p:txBody>
      </p:sp>
      <p:cxnSp>
        <p:nvCxnSpPr>
          <p:cNvPr id="21" name="Verbinder: gewinkelt 20">
            <a:extLst>
              <a:ext uri="{FF2B5EF4-FFF2-40B4-BE49-F238E27FC236}">
                <a16:creationId xmlns:a16="http://schemas.microsoft.com/office/drawing/2014/main" id="{3E57BB44-F26C-5B50-1833-6FCCEB088B56}"/>
              </a:ext>
            </a:extLst>
          </p:cNvPr>
          <p:cNvCxnSpPr>
            <a:cxnSpLocks/>
            <a:stCxn id="19" idx="0"/>
          </p:cNvCxnSpPr>
          <p:nvPr/>
        </p:nvCxnSpPr>
        <p:spPr>
          <a:xfrm rot="16200000" flipV="1">
            <a:off x="9959388" y="3997116"/>
            <a:ext cx="577283" cy="641201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feld 24">
            <a:extLst>
              <a:ext uri="{FF2B5EF4-FFF2-40B4-BE49-F238E27FC236}">
                <a16:creationId xmlns:a16="http://schemas.microsoft.com/office/drawing/2014/main" id="{63425EE7-0904-4501-860C-33F046164B64}"/>
              </a:ext>
            </a:extLst>
          </p:cNvPr>
          <p:cNvSpPr txBox="1"/>
          <p:nvPr/>
        </p:nvSpPr>
        <p:spPr>
          <a:xfrm>
            <a:off x="3355044" y="1097485"/>
            <a:ext cx="493333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b="1" i="1" u="sng" dirty="0"/>
              <a:t>HSHL-Untersetzer Konzeptplanung</a:t>
            </a:r>
          </a:p>
        </p:txBody>
      </p:sp>
    </p:spTree>
    <p:extLst>
      <p:ext uri="{BB962C8B-B14F-4D97-AF65-F5344CB8AC3E}">
        <p14:creationId xmlns:p14="http://schemas.microsoft.com/office/powerpoint/2010/main" val="1147611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Breitbild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Darvin Welslau</dc:creator>
  <cp:lastModifiedBy>Darvin Welslau</cp:lastModifiedBy>
  <cp:revision>2</cp:revision>
  <dcterms:created xsi:type="dcterms:W3CDTF">2024-02-14T10:39:09Z</dcterms:created>
  <dcterms:modified xsi:type="dcterms:W3CDTF">2024-02-14T17:05:04Z</dcterms:modified>
</cp:coreProperties>
</file>