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EFC79-8709-47C1-B802-9C15C300A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9971205-B9FA-4857-AC63-8D970ADD5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D7CDB0-14B5-410D-BA3A-01506CD6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D057FC-B224-4636-BA03-B3A85FD5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F126B1-7507-4042-B6D3-5EECBC36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18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C3DB6-4D39-4569-8E0C-DC2655ED4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612010-FEA8-413D-9597-DFB082A50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BCB165-4374-4DE2-8893-FB2EAAE1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33EF36-D7E1-4BDD-9040-4115DCD7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7CB9E7-EA0D-4C13-8D7B-00EBE02A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20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291F2B-9AB2-420F-9E10-4875AA4475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5D5B92-4FD7-42B1-ACDE-D606F237F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533FCF-7CE6-4741-BAC9-9CE967B7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A50E33-07EB-458D-90B6-811400D8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F826DF-E9F1-4963-89C0-9D765DBF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19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2A044-5A45-4E8F-9646-D6C06590E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57A09F-F995-41AB-B019-A507BBDB0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E5A60C-E58B-481D-81FA-7170736F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600429-FEEE-4D2A-81F9-E63EC299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D065B1-F390-4DBC-80AC-0C74D1A3A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90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EBBCE-8D10-4CF3-B028-A75C186B1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9B62B4-55FB-4000-AA8B-AE286E0A6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6D92B2-6F64-40EE-8C6A-7827E724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409503-8D6A-454F-9775-74BDF1BF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6E58AC-699E-4512-BD35-9F4EFD0E8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70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E6D57-312B-4EFC-BA25-7B0D4F5C3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B96412-5884-441A-846E-077F95395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F349B13-7214-4660-ACA6-7432987FD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ECF868-B4CE-4AD1-9907-2DBC35445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C0A68-8B9C-4012-8AEC-A0540E7A8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38FDCA-06E5-407D-A1C2-8DB0D26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54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C287F-9A31-457D-AE8A-D76F8814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FD1CD1-66DF-483E-9A20-98F19C186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BA0544-82D3-4CBE-B665-1947D170D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C7783D-2452-42A9-B5CE-5EAC50BD0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C1D3F1-0750-4C67-8BA3-98FA97A24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235437E-7065-4244-B9EA-5C67E18D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01D1D7A-91EE-47C0-BC52-1BD5F7E7B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73C13A4-4F71-4445-90A3-9EAD6FBEB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88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92940-1A64-4AE3-82CD-4F983079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FFFFD04-8088-4B60-AA5B-EFD72F83D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A1A593-3800-48D3-856C-E91C7C8A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330B49-88DE-4661-9BE5-DBE29CB4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31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D896B7-7E1F-4185-BE62-D3F3B0FD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9E99748-AFB9-496F-8AB6-987D04A1F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B4785E-D344-42C2-BD1E-1FECAEC1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86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D4FED-86FD-4394-AF16-DA810EDFB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557C27-ABC4-4D59-8ACA-92DB0BA9A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8ED036-0673-40E2-A88A-E249762F6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A0EF47-4D8C-4F6B-ADD4-18FA4337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5CC08D-9090-4D30-9179-3CFBE38E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9B596A-01DB-49B5-BACB-583D0BD4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6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DF6B3-E0F7-45FA-BCEF-BE3EE52C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DD9335F-A20C-4746-AC62-B1092C69A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948981-233D-42C4-B02B-A1F745142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5C3BBE-868B-4477-A8F7-3D3B17F1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4A4B2C-AF8E-4D04-AE56-6D28B76D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7CF1FD-1955-4FE8-8FAB-13EAD547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96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FFC5FA0-F51E-46B4-88DB-DA4D6D332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057EA2-669A-49D4-AA08-B79F24588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FBC241-3BCA-4F92-B783-AA67D48635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C654E-E723-4BF0-9D48-18BC39D5B536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CFCE8D-2C78-4C6E-94B9-01F0E99BD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F74F9E-70B1-4A19-812A-E55E494D0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513E9-EC80-42C4-B8C3-BAF44B741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43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6A8ED90F-CAD2-4CFF-AEF1-DF707EB298D5}"/>
              </a:ext>
            </a:extLst>
          </p:cNvPr>
          <p:cNvSpPr/>
          <p:nvPr/>
        </p:nvSpPr>
        <p:spPr>
          <a:xfrm>
            <a:off x="599440" y="121920"/>
            <a:ext cx="2133600" cy="1097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Start:</a:t>
            </a:r>
          </a:p>
          <a:p>
            <a:r>
              <a:rPr lang="de-DE" sz="1400" dirty="0"/>
              <a:t>Variablen Initialisieren, </a:t>
            </a:r>
          </a:p>
          <a:p>
            <a:r>
              <a:rPr lang="de-DE" sz="1400" dirty="0"/>
              <a:t>Baudrate festlegen, </a:t>
            </a:r>
            <a:br>
              <a:rPr lang="de-DE" sz="1400" dirty="0"/>
            </a:br>
            <a:r>
              <a:rPr lang="de-DE" sz="1400" dirty="0"/>
              <a:t>Outputs konfigurieren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26E2617-83E2-409F-8DB5-642548BE67FA}"/>
              </a:ext>
            </a:extLst>
          </p:cNvPr>
          <p:cNvCxnSpPr>
            <a:stCxn id="6" idx="2"/>
          </p:cNvCxnSpPr>
          <p:nvPr/>
        </p:nvCxnSpPr>
        <p:spPr>
          <a:xfrm>
            <a:off x="1666240" y="1219200"/>
            <a:ext cx="0" cy="416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06A934A9-FA72-4E92-B14C-20B67E40D791}"/>
              </a:ext>
            </a:extLst>
          </p:cNvPr>
          <p:cNvSpPr/>
          <p:nvPr/>
        </p:nvSpPr>
        <p:spPr>
          <a:xfrm>
            <a:off x="599440" y="1615440"/>
            <a:ext cx="2133597" cy="680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String einlesen über RS-232 Schnittstelle</a:t>
            </a:r>
          </a:p>
        </p:txBody>
      </p:sp>
      <p:sp>
        <p:nvSpPr>
          <p:cNvPr id="11" name="Flussdiagramm: Verzweigung 10">
            <a:extLst>
              <a:ext uri="{FF2B5EF4-FFF2-40B4-BE49-F238E27FC236}">
                <a16:creationId xmlns:a16="http://schemas.microsoft.com/office/drawing/2014/main" id="{1CA6089F-5F3E-408E-BEFA-F9460F590150}"/>
              </a:ext>
            </a:extLst>
          </p:cNvPr>
          <p:cNvSpPr/>
          <p:nvPr/>
        </p:nvSpPr>
        <p:spPr>
          <a:xfrm>
            <a:off x="3251205" y="1463040"/>
            <a:ext cx="2407912" cy="9956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Anfahrweg?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69FE988-7711-4260-8057-D1219FA9B95D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2733037" y="1955800"/>
            <a:ext cx="518168" cy="5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AEA54C9E-344E-44A6-843E-1667B9A8BA33}"/>
              </a:ext>
            </a:extLst>
          </p:cNvPr>
          <p:cNvCxnSpPr>
            <a:stCxn id="11" idx="3"/>
          </p:cNvCxnSpPr>
          <p:nvPr/>
        </p:nvCxnSpPr>
        <p:spPr>
          <a:xfrm flipV="1">
            <a:off x="5659117" y="1955800"/>
            <a:ext cx="629923" cy="5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AF14CD3C-8CD3-4EB8-88D0-A1DC2FD28E93}"/>
              </a:ext>
            </a:extLst>
          </p:cNvPr>
          <p:cNvSpPr txBox="1"/>
          <p:nvPr/>
        </p:nvSpPr>
        <p:spPr>
          <a:xfrm>
            <a:off x="5689602" y="1648023"/>
            <a:ext cx="62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nein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06AD9C08-9D8E-4C8C-BBBC-F703EBB50CCE}"/>
              </a:ext>
            </a:extLst>
          </p:cNvPr>
          <p:cNvCxnSpPr/>
          <p:nvPr/>
        </p:nvCxnSpPr>
        <p:spPr>
          <a:xfrm>
            <a:off x="4455161" y="2458720"/>
            <a:ext cx="0" cy="416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FD7FD66-E460-49C7-A155-AD8FE722BBFD}"/>
              </a:ext>
            </a:extLst>
          </p:cNvPr>
          <p:cNvSpPr/>
          <p:nvPr/>
        </p:nvSpPr>
        <p:spPr>
          <a:xfrm>
            <a:off x="6177285" y="1046480"/>
            <a:ext cx="5201916" cy="147828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79D6D1-7847-4563-B7D4-BFC691C4B3AD}"/>
              </a:ext>
            </a:extLst>
          </p:cNvPr>
          <p:cNvSpPr txBox="1"/>
          <p:nvPr/>
        </p:nvSpPr>
        <p:spPr>
          <a:xfrm>
            <a:off x="4140199" y="2458720"/>
            <a:ext cx="629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ja</a:t>
            </a: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05449970-3161-4B89-97AA-29973A46ECDA}"/>
              </a:ext>
            </a:extLst>
          </p:cNvPr>
          <p:cNvSpPr/>
          <p:nvPr/>
        </p:nvSpPr>
        <p:spPr>
          <a:xfrm>
            <a:off x="6289041" y="1635760"/>
            <a:ext cx="2082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String aufteilen in U, V, W Werte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3D4E5B89-B95A-4941-80FD-C9CA58F9DB7C}"/>
              </a:ext>
            </a:extLst>
          </p:cNvPr>
          <p:cNvSpPr/>
          <p:nvPr/>
        </p:nvSpPr>
        <p:spPr>
          <a:xfrm>
            <a:off x="9001765" y="1612900"/>
            <a:ext cx="2082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Werte in Referenz-Array schreiben und mit 0,01 multiplizieren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1703F0FC-8A93-46D3-9BAD-280D32C94B53}"/>
              </a:ext>
            </a:extLst>
          </p:cNvPr>
          <p:cNvCxnSpPr/>
          <p:nvPr/>
        </p:nvCxnSpPr>
        <p:spPr>
          <a:xfrm flipV="1">
            <a:off x="8371842" y="1932940"/>
            <a:ext cx="629923" cy="5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D1821B6C-F056-4307-97F4-4C6764F4C7DF}"/>
              </a:ext>
            </a:extLst>
          </p:cNvPr>
          <p:cNvSpPr txBox="1"/>
          <p:nvPr/>
        </p:nvSpPr>
        <p:spPr>
          <a:xfrm>
            <a:off x="6289040" y="1115795"/>
            <a:ext cx="3383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Funktion: Referenzen auslesen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447A01B-D9C0-4EBE-B2D5-7763D5F3C574}"/>
              </a:ext>
            </a:extLst>
          </p:cNvPr>
          <p:cNvSpPr/>
          <p:nvPr/>
        </p:nvSpPr>
        <p:spPr>
          <a:xfrm>
            <a:off x="1473200" y="2781300"/>
            <a:ext cx="4318000" cy="91694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F214610D-7C1D-41DB-A82B-4E64B2D4AEF4}"/>
              </a:ext>
            </a:extLst>
          </p:cNvPr>
          <p:cNvSpPr/>
          <p:nvPr/>
        </p:nvSpPr>
        <p:spPr>
          <a:xfrm>
            <a:off x="3479800" y="2899480"/>
            <a:ext cx="2082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String aufteilen in X, Y, Z, F-Werte und in Anfahrt-Array</a:t>
            </a: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949E52D5-998A-454F-B87D-1741738181E9}"/>
              </a:ext>
            </a:extLst>
          </p:cNvPr>
          <p:cNvSpPr/>
          <p:nvPr/>
        </p:nvSpPr>
        <p:spPr>
          <a:xfrm>
            <a:off x="3251205" y="4018280"/>
            <a:ext cx="26162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Schritte berechnen (Referenz-Anfahrten)/Schrittverhältnis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69ED8BEC-1358-4B93-A160-B3B54A133131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4521200" y="3539560"/>
            <a:ext cx="0" cy="478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86E6FA57-571C-4471-8FFD-E9FD749CBBC2}"/>
              </a:ext>
            </a:extLst>
          </p:cNvPr>
          <p:cNvSpPr txBox="1"/>
          <p:nvPr/>
        </p:nvSpPr>
        <p:spPr>
          <a:xfrm>
            <a:off x="1534913" y="2844225"/>
            <a:ext cx="1883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Funktion: Anfahrten auslesen</a:t>
            </a: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B72BDDAD-ADDA-408D-A918-40B57F76135D}"/>
              </a:ext>
            </a:extLst>
          </p:cNvPr>
          <p:cNvSpPr/>
          <p:nvPr/>
        </p:nvSpPr>
        <p:spPr>
          <a:xfrm>
            <a:off x="3251205" y="4988560"/>
            <a:ext cx="2616200" cy="497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Neue Referenzen=Anfahrten</a:t>
            </a:r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A677F64-12EA-43EF-A828-D0A3B8FEAE4A}"/>
              </a:ext>
            </a:extLst>
          </p:cNvPr>
          <p:cNvCxnSpPr>
            <a:cxnSpLocks/>
          </p:cNvCxnSpPr>
          <p:nvPr/>
        </p:nvCxnSpPr>
        <p:spPr>
          <a:xfrm>
            <a:off x="4511040" y="4658360"/>
            <a:ext cx="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: abgerundete Ecken 33">
            <a:extLst>
              <a:ext uri="{FF2B5EF4-FFF2-40B4-BE49-F238E27FC236}">
                <a16:creationId xmlns:a16="http://schemas.microsoft.com/office/drawing/2014/main" id="{5C74574E-6317-40C2-A0FF-4EBC9FD6BDD2}"/>
              </a:ext>
            </a:extLst>
          </p:cNvPr>
          <p:cNvSpPr/>
          <p:nvPr/>
        </p:nvSpPr>
        <p:spPr>
          <a:xfrm>
            <a:off x="3251205" y="5816600"/>
            <a:ext cx="2616200" cy="497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Delay X,Y,Z mit Pythagoras berechnen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F2BB6099-704B-4B90-970E-4ED266B3A5B3}"/>
              </a:ext>
            </a:extLst>
          </p:cNvPr>
          <p:cNvCxnSpPr>
            <a:cxnSpLocks/>
          </p:cNvCxnSpPr>
          <p:nvPr/>
        </p:nvCxnSpPr>
        <p:spPr>
          <a:xfrm>
            <a:off x="4511040" y="5486400"/>
            <a:ext cx="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193ACF81-D17F-448F-864C-25B980F3A037}"/>
              </a:ext>
            </a:extLst>
          </p:cNvPr>
          <p:cNvSpPr/>
          <p:nvPr/>
        </p:nvSpPr>
        <p:spPr>
          <a:xfrm>
            <a:off x="6888483" y="5681980"/>
            <a:ext cx="2966715" cy="767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/>
              <a:t>Schritte, Richtung und Geschwindigkeit an die Schrittmotortreiber senden (DO)</a:t>
            </a: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6661BB4-F453-4C5D-B56D-9A25B814780A}"/>
              </a:ext>
            </a:extLst>
          </p:cNvPr>
          <p:cNvCxnSpPr>
            <a:cxnSpLocks/>
            <a:stCxn id="34" idx="3"/>
            <a:endCxn id="36" idx="1"/>
          </p:cNvCxnSpPr>
          <p:nvPr/>
        </p:nvCxnSpPr>
        <p:spPr>
          <a:xfrm>
            <a:off x="5867405" y="6065520"/>
            <a:ext cx="10210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>
            <a:extLst>
              <a:ext uri="{FF2B5EF4-FFF2-40B4-BE49-F238E27FC236}">
                <a16:creationId xmlns:a16="http://schemas.microsoft.com/office/drawing/2014/main" id="{326780F7-7160-49C3-995B-810B8B22621F}"/>
              </a:ext>
            </a:extLst>
          </p:cNvPr>
          <p:cNvSpPr txBox="1"/>
          <p:nvPr/>
        </p:nvSpPr>
        <p:spPr>
          <a:xfrm>
            <a:off x="6944363" y="5085080"/>
            <a:ext cx="366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Frage: wie können wir alle Achsen gleichzeitig steuern?</a:t>
            </a:r>
          </a:p>
        </p:txBody>
      </p:sp>
    </p:spTree>
    <p:extLst>
      <p:ext uri="{BB962C8B-B14F-4D97-AF65-F5344CB8AC3E}">
        <p14:creationId xmlns:p14="http://schemas.microsoft.com/office/powerpoint/2010/main" val="285568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Bruchhage</dc:creator>
  <cp:lastModifiedBy>Felix Bruchhage</cp:lastModifiedBy>
  <cp:revision>1</cp:revision>
  <dcterms:created xsi:type="dcterms:W3CDTF">2020-01-14T10:47:45Z</dcterms:created>
  <dcterms:modified xsi:type="dcterms:W3CDTF">2020-01-14T10:48:54Z</dcterms:modified>
</cp:coreProperties>
</file>