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660650" cy="687705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4374" y="-96"/>
      </p:cViewPr>
      <p:guideLst>
        <p:guide orient="horz" pos="2167"/>
        <p:guide pos="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9549" y="2136346"/>
            <a:ext cx="2261553" cy="147410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9098" y="3896995"/>
            <a:ext cx="1862455" cy="17574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928972" y="206949"/>
            <a:ext cx="598646" cy="44000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033" y="206949"/>
            <a:ext cx="1751594" cy="44000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173" y="4419146"/>
            <a:ext cx="2261553" cy="13658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0173" y="2914788"/>
            <a:ext cx="2261553" cy="15043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033" y="1203487"/>
            <a:ext cx="1175120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52498" y="1203487"/>
            <a:ext cx="1175120" cy="34035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033" y="275402"/>
            <a:ext cx="2394585" cy="11461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032" y="1539378"/>
            <a:ext cx="1175583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3032" y="2180916"/>
            <a:ext cx="1175583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351575" y="1539378"/>
            <a:ext cx="1176044" cy="6415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351575" y="2180916"/>
            <a:ext cx="1176044" cy="39622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035" y="273810"/>
            <a:ext cx="875335" cy="116527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0241" y="273813"/>
            <a:ext cx="1487377" cy="5869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035" y="1439090"/>
            <a:ext cx="875335" cy="47040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1506" y="4813938"/>
            <a:ext cx="1596390" cy="5683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21506" y="614478"/>
            <a:ext cx="1596390" cy="41262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1506" y="5382251"/>
            <a:ext cx="1596390" cy="8070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3033" y="275402"/>
            <a:ext cx="2394585" cy="11461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3033" y="1604648"/>
            <a:ext cx="2394585" cy="4538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33033" y="6374011"/>
            <a:ext cx="620818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t>22.01.2015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09056" y="6374011"/>
            <a:ext cx="842539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906800" y="6374011"/>
            <a:ext cx="620818" cy="366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" y="4760"/>
            <a:ext cx="2657846" cy="6867531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596959" y="5094709"/>
            <a:ext cx="877382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0" y="6607711"/>
            <a:ext cx="538237" cy="25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Hochschule Hamm-Lippstadt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Block, Daniel</cp:lastModifiedBy>
  <cp:revision>5</cp:revision>
  <dcterms:created xsi:type="dcterms:W3CDTF">2015-01-22T12:27:35Z</dcterms:created>
  <dcterms:modified xsi:type="dcterms:W3CDTF">2015-01-22T12:54:25Z</dcterms:modified>
</cp:coreProperties>
</file>