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  <p:sldId id="261" r:id="rId6"/>
    <p:sldId id="27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634" y="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Luetkemeier" userId="3d3c2662-f269-47eb-98d6-2a650ef57765" providerId="ADAL" clId="{BB94EBDF-7F3E-420C-A4BD-22E7D7FACA9B}"/>
    <pc:docChg chg="modSld">
      <pc:chgData name="Henning Luetkemeier" userId="3d3c2662-f269-47eb-98d6-2a650ef57765" providerId="ADAL" clId="{BB94EBDF-7F3E-420C-A4BD-22E7D7FACA9B}" dt="2023-01-13T13:42:10.572" v="4" actId="20577"/>
      <pc:docMkLst>
        <pc:docMk/>
      </pc:docMkLst>
      <pc:sldChg chg="modSp mod">
        <pc:chgData name="Henning Luetkemeier" userId="3d3c2662-f269-47eb-98d6-2a650ef57765" providerId="ADAL" clId="{BB94EBDF-7F3E-420C-A4BD-22E7D7FACA9B}" dt="2023-01-13T13:40:37.211" v="0" actId="20577"/>
        <pc:sldMkLst>
          <pc:docMk/>
          <pc:sldMk cId="872404654" sldId="264"/>
        </pc:sldMkLst>
        <pc:spChg chg="mod">
          <ac:chgData name="Henning Luetkemeier" userId="3d3c2662-f269-47eb-98d6-2a650ef57765" providerId="ADAL" clId="{BB94EBDF-7F3E-420C-A4BD-22E7D7FACA9B}" dt="2023-01-13T13:40:37.211" v="0" actId="20577"/>
          <ac:spMkLst>
            <pc:docMk/>
            <pc:sldMk cId="872404654" sldId="264"/>
            <ac:spMk id="17" creationId="{6C64C06A-FA76-4DDC-92D8-ADCD6B1755E9}"/>
          </ac:spMkLst>
        </pc:spChg>
        <pc:cxnChg chg="mod">
          <ac:chgData name="Henning Luetkemeier" userId="3d3c2662-f269-47eb-98d6-2a650ef57765" providerId="ADAL" clId="{BB94EBDF-7F3E-420C-A4BD-22E7D7FACA9B}" dt="2023-01-13T13:40:37.211" v="0" actId="20577"/>
          <ac:cxnSpMkLst>
            <pc:docMk/>
            <pc:sldMk cId="872404654" sldId="264"/>
            <ac:cxnSpMk id="13" creationId="{807D2F3F-8264-4846-AC04-AB70E0467F51}"/>
          </ac:cxnSpMkLst>
        </pc:cxnChg>
      </pc:sldChg>
      <pc:sldChg chg="modSp mod">
        <pc:chgData name="Henning Luetkemeier" userId="3d3c2662-f269-47eb-98d6-2a650ef57765" providerId="ADAL" clId="{BB94EBDF-7F3E-420C-A4BD-22E7D7FACA9B}" dt="2023-01-13T13:40:45.441" v="1" actId="20577"/>
        <pc:sldMkLst>
          <pc:docMk/>
          <pc:sldMk cId="4151542617" sldId="265"/>
        </pc:sldMkLst>
        <pc:spChg chg="mod">
          <ac:chgData name="Henning Luetkemeier" userId="3d3c2662-f269-47eb-98d6-2a650ef57765" providerId="ADAL" clId="{BB94EBDF-7F3E-420C-A4BD-22E7D7FACA9B}" dt="2023-01-13T13:40:45.441" v="1" actId="20577"/>
          <ac:spMkLst>
            <pc:docMk/>
            <pc:sldMk cId="4151542617" sldId="265"/>
            <ac:spMk id="18" creationId="{6EA8A6B5-AA3B-4C1E-BBF6-21AF7BCD3DA1}"/>
          </ac:spMkLst>
        </pc:spChg>
        <pc:cxnChg chg="mod">
          <ac:chgData name="Henning Luetkemeier" userId="3d3c2662-f269-47eb-98d6-2a650ef57765" providerId="ADAL" clId="{BB94EBDF-7F3E-420C-A4BD-22E7D7FACA9B}" dt="2023-01-13T13:40:45.441" v="1" actId="20577"/>
          <ac:cxnSpMkLst>
            <pc:docMk/>
            <pc:sldMk cId="4151542617" sldId="265"/>
            <ac:cxnSpMk id="17" creationId="{3B57E83E-484C-4A1B-A529-BA8510A336F3}"/>
          </ac:cxnSpMkLst>
        </pc:cxnChg>
      </pc:sldChg>
      <pc:sldChg chg="modSp mod">
        <pc:chgData name="Henning Luetkemeier" userId="3d3c2662-f269-47eb-98d6-2a650ef57765" providerId="ADAL" clId="{BB94EBDF-7F3E-420C-A4BD-22E7D7FACA9B}" dt="2023-01-13T13:40:50.978" v="2" actId="20577"/>
        <pc:sldMkLst>
          <pc:docMk/>
          <pc:sldMk cId="1711691786" sldId="266"/>
        </pc:sldMkLst>
        <pc:spChg chg="mod">
          <ac:chgData name="Henning Luetkemeier" userId="3d3c2662-f269-47eb-98d6-2a650ef57765" providerId="ADAL" clId="{BB94EBDF-7F3E-420C-A4BD-22E7D7FACA9B}" dt="2023-01-13T13:40:50.978" v="2" actId="20577"/>
          <ac:spMkLst>
            <pc:docMk/>
            <pc:sldMk cId="1711691786" sldId="266"/>
            <ac:spMk id="20" creationId="{C5C24F5D-AB24-42EE-8A7D-344AF300042C}"/>
          </ac:spMkLst>
        </pc:spChg>
      </pc:sldChg>
      <pc:sldChg chg="modSp mod">
        <pc:chgData name="Henning Luetkemeier" userId="3d3c2662-f269-47eb-98d6-2a650ef57765" providerId="ADAL" clId="{BB94EBDF-7F3E-420C-A4BD-22E7D7FACA9B}" dt="2023-01-13T13:42:10.572" v="4" actId="20577"/>
        <pc:sldMkLst>
          <pc:docMk/>
          <pc:sldMk cId="3904463820" sldId="267"/>
        </pc:sldMkLst>
        <pc:spChg chg="mod">
          <ac:chgData name="Henning Luetkemeier" userId="3d3c2662-f269-47eb-98d6-2a650ef57765" providerId="ADAL" clId="{BB94EBDF-7F3E-420C-A4BD-22E7D7FACA9B}" dt="2023-01-13T13:41:04.796" v="3" actId="20577"/>
          <ac:spMkLst>
            <pc:docMk/>
            <pc:sldMk cId="3904463820" sldId="267"/>
            <ac:spMk id="7" creationId="{47DD1A10-DC8A-4223-8332-C90D3EB21D7C}"/>
          </ac:spMkLst>
        </pc:spChg>
        <pc:spChg chg="mod">
          <ac:chgData name="Henning Luetkemeier" userId="3d3c2662-f269-47eb-98d6-2a650ef57765" providerId="ADAL" clId="{BB94EBDF-7F3E-420C-A4BD-22E7D7FACA9B}" dt="2023-01-13T13:42:10.572" v="4" actId="20577"/>
          <ac:spMkLst>
            <pc:docMk/>
            <pc:sldMk cId="3904463820" sldId="267"/>
            <ac:spMk id="21" creationId="{91DF4E66-C678-40B2-8E53-EAAB4B261C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11E2-8C7D-4363-ABED-D4B61204D81D}" type="datetimeFigureOut">
              <a:rPr lang="de-DE" smtClean="0"/>
              <a:pPr/>
              <a:t>13.01.2023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39B1-8990-45F3-BABC-4AD50B8307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Kommissionierung: Station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Autoren: Florian Leben, Mario Wollschläger</a:t>
            </a:r>
          </a:p>
          <a:p>
            <a:pPr>
              <a:buNone/>
            </a:pPr>
            <a:r>
              <a:rPr lang="de-DE" dirty="0"/>
              <a:t>Erstellt: 12.10.2021</a:t>
            </a:r>
          </a:p>
          <a:p>
            <a:pPr>
              <a:buNone/>
            </a:pPr>
            <a:r>
              <a:rPr lang="de-DE" dirty="0"/>
              <a:t>Technischer Systementwurf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9BE5F-CF83-4D06-A46D-68CBAC084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Magazin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D613878-8177-43E6-A253-F0C9E7E5F405}"/>
              </a:ext>
            </a:extLst>
          </p:cNvPr>
          <p:cNvGrpSpPr/>
          <p:nvPr/>
        </p:nvGrpSpPr>
        <p:grpSpPr>
          <a:xfrm>
            <a:off x="2627784" y="2211710"/>
            <a:ext cx="2088232" cy="1008112"/>
            <a:chOff x="5580112" y="2499742"/>
            <a:chExt cx="2088232" cy="100811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E6064C6A-70DD-4AC7-9525-A90EF1D26676}"/>
                </a:ext>
              </a:extLst>
            </p:cNvPr>
            <p:cNvSpPr/>
            <p:nvPr/>
          </p:nvSpPr>
          <p:spPr>
            <a:xfrm>
              <a:off x="6588224" y="2499742"/>
              <a:ext cx="1080120" cy="5760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2C6C120-E2A8-4176-AEBD-8A725B954781}"/>
                </a:ext>
              </a:extLst>
            </p:cNvPr>
            <p:cNvSpPr/>
            <p:nvPr/>
          </p:nvSpPr>
          <p:spPr>
            <a:xfrm>
              <a:off x="6588224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B63C977-7E83-40AF-8142-69DFB5B8CF19}"/>
                </a:ext>
              </a:extLst>
            </p:cNvPr>
            <p:cNvSpPr/>
            <p:nvPr/>
          </p:nvSpPr>
          <p:spPr>
            <a:xfrm>
              <a:off x="5580112" y="2499742"/>
              <a:ext cx="1008112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Magazin</a:t>
              </a:r>
            </a:p>
          </p:txBody>
        </p:sp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F705664D-FE11-4838-8197-DE2DBE77D20B}"/>
              </a:ext>
            </a:extLst>
          </p:cNvPr>
          <p:cNvSpPr/>
          <p:nvPr/>
        </p:nvSpPr>
        <p:spPr>
          <a:xfrm>
            <a:off x="4724028" y="2211710"/>
            <a:ext cx="1648172" cy="5840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Einfachwirkend, Federrückgestellt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345F1CD-AC92-4C29-A76C-5B46CE125775}"/>
              </a:ext>
            </a:extLst>
          </p:cNvPr>
          <p:cNvSpPr/>
          <p:nvPr/>
        </p:nvSpPr>
        <p:spPr>
          <a:xfrm>
            <a:off x="4724028" y="2795736"/>
            <a:ext cx="1648172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Erkennt leeres Magazin</a:t>
            </a:r>
          </a:p>
        </p:txBody>
      </p:sp>
      <p:cxnSp>
        <p:nvCxnSpPr>
          <p:cNvPr id="12" name="Gewinkelte Verbindung 149">
            <a:extLst>
              <a:ext uri="{FF2B5EF4-FFF2-40B4-BE49-F238E27FC236}">
                <a16:creationId xmlns:a16="http://schemas.microsoft.com/office/drawing/2014/main" id="{A75F92AF-4F38-465F-861F-622E19BE81A9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 rot="16200000" flipH="1">
            <a:off x="5947540" y="2828358"/>
            <a:ext cx="723718" cy="152257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D1E89F13-4F84-473E-895A-9ACD23C4193B}"/>
              </a:ext>
            </a:extLst>
          </p:cNvPr>
          <p:cNvSpPr txBox="1"/>
          <p:nvPr/>
        </p:nvSpPr>
        <p:spPr>
          <a:xfrm>
            <a:off x="5454568" y="3951502"/>
            <a:ext cx="323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Digitales Eingangssignal zur SPS</a:t>
            </a:r>
          </a:p>
        </p:txBody>
      </p:sp>
      <p:cxnSp>
        <p:nvCxnSpPr>
          <p:cNvPr id="17" name="Gewinkelte Verbindung 49">
            <a:extLst>
              <a:ext uri="{FF2B5EF4-FFF2-40B4-BE49-F238E27FC236}">
                <a16:creationId xmlns:a16="http://schemas.microsoft.com/office/drawing/2014/main" id="{3B57E83E-484C-4A1B-A529-BA8510A336F3}"/>
              </a:ext>
            </a:extLst>
          </p:cNvPr>
          <p:cNvCxnSpPr>
            <a:cxnSpLocks/>
            <a:stCxn id="18" idx="2"/>
            <a:endCxn id="5" idx="0"/>
          </p:cNvCxnSpPr>
          <p:nvPr/>
        </p:nvCxnSpPr>
        <p:spPr>
          <a:xfrm rot="16200000" flipH="1">
            <a:off x="3073866" y="1109620"/>
            <a:ext cx="472698" cy="1731482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6EA8A6B5-AA3B-4C1E-BBF6-21AF7BCD3DA1}"/>
              </a:ext>
            </a:extLst>
          </p:cNvPr>
          <p:cNvSpPr txBox="1"/>
          <p:nvPr/>
        </p:nvSpPr>
        <p:spPr>
          <a:xfrm>
            <a:off x="1115616" y="1369680"/>
            <a:ext cx="265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1x Drucklufteingang: 3 Bar</a:t>
            </a: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1ED7BBE4-97EE-414F-A1E5-85DD6774BCAA}"/>
              </a:ext>
            </a:extLst>
          </p:cNvPr>
          <p:cNvSpPr/>
          <p:nvPr/>
        </p:nvSpPr>
        <p:spPr>
          <a:xfrm>
            <a:off x="755576" y="2319722"/>
            <a:ext cx="172819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Material</a:t>
            </a:r>
          </a:p>
        </p:txBody>
      </p:sp>
    </p:spTree>
    <p:extLst>
      <p:ext uri="{BB962C8B-B14F-4D97-AF65-F5344CB8AC3E}">
        <p14:creationId xmlns:p14="http://schemas.microsoft.com/office/powerpoint/2010/main" val="4151542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62456-F2C9-46CA-8E62-094FBB69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Entnahme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DE732B0-EB55-4ADA-B146-A0FBFEA1B042}"/>
              </a:ext>
            </a:extLst>
          </p:cNvPr>
          <p:cNvGrpSpPr/>
          <p:nvPr/>
        </p:nvGrpSpPr>
        <p:grpSpPr>
          <a:xfrm>
            <a:off x="3619872" y="2139703"/>
            <a:ext cx="1224136" cy="2259943"/>
            <a:chOff x="3851920" y="2499742"/>
            <a:chExt cx="1080120" cy="244827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483E0DDB-9E9E-40B1-A037-EA91D93F7E3B}"/>
                </a:ext>
              </a:extLst>
            </p:cNvPr>
            <p:cNvSpPr/>
            <p:nvPr/>
          </p:nvSpPr>
          <p:spPr>
            <a:xfrm>
              <a:off x="3851920" y="3507854"/>
              <a:ext cx="1080120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Entnahme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C4DE0350-3CE4-4DB9-80FD-70501CD44489}"/>
                </a:ext>
              </a:extLst>
            </p:cNvPr>
            <p:cNvSpPr/>
            <p:nvPr/>
          </p:nvSpPr>
          <p:spPr>
            <a:xfrm>
              <a:off x="3851920" y="2499742"/>
              <a:ext cx="1080120" cy="100811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6207DEEB-31B9-42D2-81F7-FD36FC1CB362}"/>
                </a:ext>
              </a:extLst>
            </p:cNvPr>
            <p:cNvSpPr/>
            <p:nvPr/>
          </p:nvSpPr>
          <p:spPr>
            <a:xfrm>
              <a:off x="3851920" y="3939901"/>
              <a:ext cx="1080120" cy="10081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</p:grpSp>
      <p:cxnSp>
        <p:nvCxnSpPr>
          <p:cNvPr id="8" name="Gewinkelte Verbindung 149">
            <a:extLst>
              <a:ext uri="{FF2B5EF4-FFF2-40B4-BE49-F238E27FC236}">
                <a16:creationId xmlns:a16="http://schemas.microsoft.com/office/drawing/2014/main" id="{C380C13B-416F-4F86-A20E-12927891CEB1}"/>
              </a:ext>
            </a:extLst>
          </p:cNvPr>
          <p:cNvCxnSpPr>
            <a:cxnSpLocks/>
            <a:stCxn id="9" idx="0"/>
            <a:endCxn id="13" idx="2"/>
          </p:cNvCxnSpPr>
          <p:nvPr/>
        </p:nvCxnSpPr>
        <p:spPr>
          <a:xfrm rot="5400000" flipH="1" flipV="1">
            <a:off x="6110610" y="1179628"/>
            <a:ext cx="533582" cy="1386567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1913AD57-9C7E-44AC-BDED-83B628DE868B}"/>
              </a:ext>
            </a:extLst>
          </p:cNvPr>
          <p:cNvSpPr/>
          <p:nvPr/>
        </p:nvSpPr>
        <p:spPr>
          <a:xfrm>
            <a:off x="4860032" y="2139702"/>
            <a:ext cx="1648172" cy="22599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Doppeltwirkend, </a:t>
            </a:r>
          </a:p>
          <a:p>
            <a:pPr algn="ctr"/>
            <a:r>
              <a:rPr lang="de-DE" sz="1100" dirty="0"/>
              <a:t>Mit Positionserkennung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9ABF955-1653-4091-A126-64897AF5B29F}"/>
              </a:ext>
            </a:extLst>
          </p:cNvPr>
          <p:cNvSpPr txBox="1"/>
          <p:nvPr/>
        </p:nvSpPr>
        <p:spPr>
          <a:xfrm>
            <a:off x="5454569" y="1236788"/>
            <a:ext cx="323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Digitales Eingangssignal zur SPS</a:t>
            </a:r>
          </a:p>
        </p:txBody>
      </p:sp>
      <p:cxnSp>
        <p:nvCxnSpPr>
          <p:cNvPr id="19" name="Gewinkelte Verbindung 49">
            <a:extLst>
              <a:ext uri="{FF2B5EF4-FFF2-40B4-BE49-F238E27FC236}">
                <a16:creationId xmlns:a16="http://schemas.microsoft.com/office/drawing/2014/main" id="{E4B442D5-D3E9-47EA-8054-5D2DB3FF9811}"/>
              </a:ext>
            </a:extLst>
          </p:cNvPr>
          <p:cNvCxnSpPr>
            <a:cxnSpLocks/>
            <a:stCxn id="20" idx="2"/>
            <a:endCxn id="6" idx="1"/>
          </p:cNvCxnSpPr>
          <p:nvPr/>
        </p:nvCxnSpPr>
        <p:spPr>
          <a:xfrm rot="16200000" flipH="1">
            <a:off x="2297241" y="1282355"/>
            <a:ext cx="901356" cy="1743905"/>
          </a:xfrm>
          <a:prstGeom prst="bent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C5C24F5D-AB24-42EE-8A7D-344AF300042C}"/>
              </a:ext>
            </a:extLst>
          </p:cNvPr>
          <p:cNvSpPr txBox="1"/>
          <p:nvPr/>
        </p:nvSpPr>
        <p:spPr>
          <a:xfrm>
            <a:off x="453334" y="1334298"/>
            <a:ext cx="28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2x Drucklufteingang: 3 Bar</a:t>
            </a:r>
          </a:p>
        </p:txBody>
      </p:sp>
      <p:sp>
        <p:nvSpPr>
          <p:cNvPr id="23" name="Pfeil: nach rechts 22">
            <a:extLst>
              <a:ext uri="{FF2B5EF4-FFF2-40B4-BE49-F238E27FC236}">
                <a16:creationId xmlns:a16="http://schemas.microsoft.com/office/drawing/2014/main" id="{24B0A107-EE15-465C-B3BA-76FDE97769C4}"/>
              </a:ext>
            </a:extLst>
          </p:cNvPr>
          <p:cNvSpPr/>
          <p:nvPr/>
        </p:nvSpPr>
        <p:spPr>
          <a:xfrm>
            <a:off x="2406002" y="2873630"/>
            <a:ext cx="118758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WT</a:t>
            </a:r>
          </a:p>
        </p:txBody>
      </p:sp>
      <p:sp>
        <p:nvSpPr>
          <p:cNvPr id="24" name="Pfeil: nach rechts 23">
            <a:extLst>
              <a:ext uri="{FF2B5EF4-FFF2-40B4-BE49-F238E27FC236}">
                <a16:creationId xmlns:a16="http://schemas.microsoft.com/office/drawing/2014/main" id="{CE376C39-B9C9-4599-837B-071AE79C6BA4}"/>
              </a:ext>
            </a:extLst>
          </p:cNvPr>
          <p:cNvSpPr/>
          <p:nvPr/>
        </p:nvSpPr>
        <p:spPr>
          <a:xfrm>
            <a:off x="6542448" y="2873630"/>
            <a:ext cx="118758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WT</a:t>
            </a:r>
          </a:p>
        </p:txBody>
      </p:sp>
    </p:spTree>
    <p:extLst>
      <p:ext uri="{BB962C8B-B14F-4D97-AF65-F5344CB8AC3E}">
        <p14:creationId xmlns:p14="http://schemas.microsoft.com/office/powerpoint/2010/main" val="171169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9FB0A-4936-4E50-A6A8-B8DB3F5E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Ventilblock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861AC49-191D-4F72-BC26-C1E7238BB390}"/>
              </a:ext>
            </a:extLst>
          </p:cNvPr>
          <p:cNvSpPr/>
          <p:nvPr/>
        </p:nvSpPr>
        <p:spPr>
          <a:xfrm>
            <a:off x="3959932" y="2571750"/>
            <a:ext cx="1224136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Ventilblock</a:t>
            </a:r>
          </a:p>
        </p:txBody>
      </p:sp>
      <p:cxnSp>
        <p:nvCxnSpPr>
          <p:cNvPr id="6" name="Gewinkelte Verbindung 49">
            <a:extLst>
              <a:ext uri="{FF2B5EF4-FFF2-40B4-BE49-F238E27FC236}">
                <a16:creationId xmlns:a16="http://schemas.microsoft.com/office/drawing/2014/main" id="{D125D53F-D7A3-4B29-9648-336EA44AF327}"/>
              </a:ext>
            </a:extLst>
          </p:cNvPr>
          <p:cNvCxnSpPr>
            <a:cxnSpLocks/>
            <a:stCxn id="5" idx="1"/>
            <a:endCxn id="7" idx="2"/>
          </p:cNvCxnSpPr>
          <p:nvPr/>
        </p:nvCxnSpPr>
        <p:spPr>
          <a:xfrm rot="10800000">
            <a:off x="2195736" y="2509034"/>
            <a:ext cx="1764196" cy="566772"/>
          </a:xfrm>
          <a:prstGeom prst="bent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47DD1A10-DC8A-4223-8332-C90D3EB21D7C}"/>
              </a:ext>
            </a:extLst>
          </p:cNvPr>
          <p:cNvSpPr txBox="1"/>
          <p:nvPr/>
        </p:nvSpPr>
        <p:spPr>
          <a:xfrm>
            <a:off x="683568" y="213970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7x Druckluftausgang: 3 Bar</a:t>
            </a:r>
          </a:p>
        </p:txBody>
      </p:sp>
      <p:cxnSp>
        <p:nvCxnSpPr>
          <p:cNvPr id="13" name="Gewinkelte Verbindung 149">
            <a:extLst>
              <a:ext uri="{FF2B5EF4-FFF2-40B4-BE49-F238E27FC236}">
                <a16:creationId xmlns:a16="http://schemas.microsoft.com/office/drawing/2014/main" id="{8F3362DC-6BE6-49F2-BE5E-DAC727EF484D}"/>
              </a:ext>
            </a:extLst>
          </p:cNvPr>
          <p:cNvCxnSpPr>
            <a:cxnSpLocks/>
            <a:stCxn id="14" idx="2"/>
            <a:endCxn id="5" idx="3"/>
          </p:cNvCxnSpPr>
          <p:nvPr/>
        </p:nvCxnSpPr>
        <p:spPr>
          <a:xfrm rot="5400000">
            <a:off x="5793777" y="1899455"/>
            <a:ext cx="566642" cy="1786060"/>
          </a:xfrm>
          <a:prstGeom prst="bentConnector2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8F5F5E4F-4A1D-44E9-8102-1BED639CD835}"/>
              </a:ext>
            </a:extLst>
          </p:cNvPr>
          <p:cNvSpPr txBox="1"/>
          <p:nvPr/>
        </p:nvSpPr>
        <p:spPr>
          <a:xfrm>
            <a:off x="5501456" y="2139832"/>
            <a:ext cx="293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Digitales Steuersignal der SPS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1DF4E66-C678-40B2-8E53-EAAB4B261C35}"/>
              </a:ext>
            </a:extLst>
          </p:cNvPr>
          <p:cNvSpPr txBox="1"/>
          <p:nvPr/>
        </p:nvSpPr>
        <p:spPr>
          <a:xfrm>
            <a:off x="5184068" y="414717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Druckluft: 3 Bar</a:t>
            </a:r>
          </a:p>
        </p:txBody>
      </p:sp>
      <p:cxnSp>
        <p:nvCxnSpPr>
          <p:cNvPr id="22" name="Gewinkelte Verbindung 49">
            <a:extLst>
              <a:ext uri="{FF2B5EF4-FFF2-40B4-BE49-F238E27FC236}">
                <a16:creationId xmlns:a16="http://schemas.microsoft.com/office/drawing/2014/main" id="{FC647E2E-12BA-460A-A9D7-282010F3ADD8}"/>
              </a:ext>
            </a:extLst>
          </p:cNvPr>
          <p:cNvCxnSpPr>
            <a:cxnSpLocks/>
            <a:stCxn id="21" idx="1"/>
            <a:endCxn id="5" idx="2"/>
          </p:cNvCxnSpPr>
          <p:nvPr/>
        </p:nvCxnSpPr>
        <p:spPr>
          <a:xfrm rot="10800000">
            <a:off x="4572000" y="3579863"/>
            <a:ext cx="612068" cy="751981"/>
          </a:xfrm>
          <a:prstGeom prst="bent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463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F9FDC-202F-4FA4-BDDF-52B477F52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0C83B8B-F7E9-4633-AE22-4A9FBFFC9DF8}"/>
              </a:ext>
            </a:extLst>
          </p:cNvPr>
          <p:cNvSpPr/>
          <p:nvPr/>
        </p:nvSpPr>
        <p:spPr>
          <a:xfrm>
            <a:off x="3959932" y="2571750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SPS</a:t>
            </a:r>
          </a:p>
        </p:txBody>
      </p:sp>
      <p:cxnSp>
        <p:nvCxnSpPr>
          <p:cNvPr id="5" name="Gewinkelte Verbindung 149">
            <a:extLst>
              <a:ext uri="{FF2B5EF4-FFF2-40B4-BE49-F238E27FC236}">
                <a16:creationId xmlns:a16="http://schemas.microsoft.com/office/drawing/2014/main" id="{C8168809-DE66-4A32-8B4E-1E3EAC0F1C26}"/>
              </a:ext>
            </a:extLst>
          </p:cNvPr>
          <p:cNvCxnSpPr>
            <a:cxnSpLocks/>
            <a:stCxn id="6" idx="2"/>
            <a:endCxn id="4" idx="3"/>
          </p:cNvCxnSpPr>
          <p:nvPr/>
        </p:nvCxnSpPr>
        <p:spPr>
          <a:xfrm rot="5400000">
            <a:off x="6020209" y="1877885"/>
            <a:ext cx="361781" cy="2034061"/>
          </a:xfrm>
          <a:prstGeom prst="bentConnector2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2FB075C6-773A-4CB5-B940-34B91B8BDEB2}"/>
              </a:ext>
            </a:extLst>
          </p:cNvPr>
          <p:cNvSpPr txBox="1"/>
          <p:nvPr/>
        </p:nvSpPr>
        <p:spPr>
          <a:xfrm>
            <a:off x="5749457" y="2067694"/>
            <a:ext cx="2937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8x Digitaler Input (Sensoreingänge)</a:t>
            </a:r>
          </a:p>
        </p:txBody>
      </p:sp>
      <p:cxnSp>
        <p:nvCxnSpPr>
          <p:cNvPr id="9" name="Gewinkelte Verbindung 149">
            <a:extLst>
              <a:ext uri="{FF2B5EF4-FFF2-40B4-BE49-F238E27FC236}">
                <a16:creationId xmlns:a16="http://schemas.microsoft.com/office/drawing/2014/main" id="{963EB87D-70CF-44E1-BC01-8C657F97CB28}"/>
              </a:ext>
            </a:extLst>
          </p:cNvPr>
          <p:cNvCxnSpPr>
            <a:cxnSpLocks/>
            <a:stCxn id="4" idx="1"/>
            <a:endCxn id="10" idx="2"/>
          </p:cNvCxnSpPr>
          <p:nvPr/>
        </p:nvCxnSpPr>
        <p:spPr>
          <a:xfrm rot="10800000">
            <a:off x="2080232" y="2783210"/>
            <a:ext cx="1879700" cy="292596"/>
          </a:xfrm>
          <a:prstGeom prst="bentConnector2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35CD486F-4A36-4B03-939F-5339AE768A77}"/>
              </a:ext>
            </a:extLst>
          </p:cNvPr>
          <p:cNvSpPr txBox="1"/>
          <p:nvPr/>
        </p:nvSpPr>
        <p:spPr>
          <a:xfrm>
            <a:off x="611560" y="2136879"/>
            <a:ext cx="2937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7x Digitales Steuersignal zum Ventilblock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80D34F1-EF74-459C-82E8-8EE4CB44A0BA}"/>
              </a:ext>
            </a:extLst>
          </p:cNvPr>
          <p:cNvSpPr txBox="1"/>
          <p:nvPr/>
        </p:nvSpPr>
        <p:spPr>
          <a:xfrm>
            <a:off x="5184068" y="414717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Gleichstrom: 24V</a:t>
            </a:r>
          </a:p>
        </p:txBody>
      </p:sp>
      <p:cxnSp>
        <p:nvCxnSpPr>
          <p:cNvPr id="16" name="Gewinkelte Verbindung 49">
            <a:extLst>
              <a:ext uri="{FF2B5EF4-FFF2-40B4-BE49-F238E27FC236}">
                <a16:creationId xmlns:a16="http://schemas.microsoft.com/office/drawing/2014/main" id="{D1182DE2-5566-40FD-866E-7D9A62FDF17F}"/>
              </a:ext>
            </a:extLst>
          </p:cNvPr>
          <p:cNvCxnSpPr>
            <a:cxnSpLocks/>
            <a:stCxn id="15" idx="1"/>
            <a:endCxn id="4" idx="2"/>
          </p:cNvCxnSpPr>
          <p:nvPr/>
        </p:nvCxnSpPr>
        <p:spPr>
          <a:xfrm rot="10800000">
            <a:off x="4572000" y="3579863"/>
            <a:ext cx="612068" cy="751981"/>
          </a:xfrm>
          <a:prstGeom prst="bent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winkelte Verbindung 149">
            <a:extLst>
              <a:ext uri="{FF2B5EF4-FFF2-40B4-BE49-F238E27FC236}">
                <a16:creationId xmlns:a16="http://schemas.microsoft.com/office/drawing/2014/main" id="{3DBB334A-F751-4EC3-9B8B-149F0F342A52}"/>
              </a:ext>
            </a:extLst>
          </p:cNvPr>
          <p:cNvCxnSpPr>
            <a:cxnSpLocks/>
            <a:stCxn id="4" idx="0"/>
            <a:endCxn id="13" idx="2"/>
          </p:cNvCxnSpPr>
          <p:nvPr/>
        </p:nvCxnSpPr>
        <p:spPr>
          <a:xfrm rot="16200000" flipV="1">
            <a:off x="4049672" y="2049421"/>
            <a:ext cx="1044656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24D500FE-1A0B-4D91-9F16-69F8398917F4}"/>
              </a:ext>
            </a:extLst>
          </p:cNvPr>
          <p:cNvSpPr txBox="1"/>
          <p:nvPr/>
        </p:nvSpPr>
        <p:spPr>
          <a:xfrm>
            <a:off x="3675645" y="1157762"/>
            <a:ext cx="179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HMI</a:t>
            </a:r>
          </a:p>
        </p:txBody>
      </p:sp>
    </p:spTree>
    <p:extLst>
      <p:ext uri="{BB962C8B-B14F-4D97-AF65-F5344CB8AC3E}">
        <p14:creationId xmlns:p14="http://schemas.microsoft.com/office/powerpoint/2010/main" val="3175848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3C805F57-695B-4976-BE06-C64C0893FFAC}"/>
              </a:ext>
            </a:extLst>
          </p:cNvPr>
          <p:cNvSpPr/>
          <p:nvPr/>
        </p:nvSpPr>
        <p:spPr>
          <a:xfrm>
            <a:off x="5076056" y="3147814"/>
            <a:ext cx="3240360" cy="18722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chemeClr val="tx1"/>
                </a:solidFill>
              </a:rPr>
              <a:t>Hinter der Station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8308055-0369-492E-AD14-E84AF25F6BC3}"/>
              </a:ext>
            </a:extLst>
          </p:cNvPr>
          <p:cNvSpPr/>
          <p:nvPr/>
        </p:nvSpPr>
        <p:spPr>
          <a:xfrm>
            <a:off x="3023163" y="1923678"/>
            <a:ext cx="1181165" cy="30963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-DE" sz="1200" dirty="0"/>
              <a:t>Entnahme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73A2520-7A2C-48CD-85DB-4D2EF1F5E51E}"/>
              </a:ext>
            </a:extLst>
          </p:cNvPr>
          <p:cNvSpPr/>
          <p:nvPr/>
        </p:nvSpPr>
        <p:spPr>
          <a:xfrm>
            <a:off x="670988" y="1140359"/>
            <a:ext cx="7789444" cy="9993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000" dirty="0"/>
              <a:t>Förderband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FA7A6CA-02E6-436D-A446-3CB68CE5D425}"/>
              </a:ext>
            </a:extLst>
          </p:cNvPr>
          <p:cNvGrpSpPr/>
          <p:nvPr/>
        </p:nvGrpSpPr>
        <p:grpSpPr>
          <a:xfrm>
            <a:off x="2555776" y="2499742"/>
            <a:ext cx="2448272" cy="1835594"/>
            <a:chOff x="2267744" y="1127773"/>
            <a:chExt cx="4824536" cy="3213549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A55E5051-0878-4963-973C-36DFD1F2C467}"/>
                </a:ext>
              </a:extLst>
            </p:cNvPr>
            <p:cNvSpPr/>
            <p:nvPr/>
          </p:nvSpPr>
          <p:spPr>
            <a:xfrm>
              <a:off x="2267744" y="1131590"/>
              <a:ext cx="3456384" cy="1800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WT</a:t>
              </a:r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471A704-3D60-4EDC-82D8-A2C1F292CCB8}"/>
                </a:ext>
              </a:extLst>
            </p:cNvPr>
            <p:cNvSpPr/>
            <p:nvPr/>
          </p:nvSpPr>
          <p:spPr>
            <a:xfrm>
              <a:off x="2411760" y="2958143"/>
              <a:ext cx="1648709" cy="1383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M1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CB515B9D-6E4F-47BD-A508-0F99499CB80C}"/>
                </a:ext>
              </a:extLst>
            </p:cNvPr>
            <p:cNvSpPr/>
            <p:nvPr/>
          </p:nvSpPr>
          <p:spPr>
            <a:xfrm>
              <a:off x="5724128" y="2334749"/>
              <a:ext cx="777011" cy="6008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M2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FD690E1-94B0-4BBA-A3A8-048D7007AD80}"/>
                </a:ext>
              </a:extLst>
            </p:cNvPr>
            <p:cNvSpPr/>
            <p:nvPr/>
          </p:nvSpPr>
          <p:spPr>
            <a:xfrm>
              <a:off x="5724128" y="1726327"/>
              <a:ext cx="777011" cy="6008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M3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7E2EFAA-D255-475B-8918-FC7923C5E4A1}"/>
                </a:ext>
              </a:extLst>
            </p:cNvPr>
            <p:cNvSpPr/>
            <p:nvPr/>
          </p:nvSpPr>
          <p:spPr>
            <a:xfrm>
              <a:off x="5724128" y="1127773"/>
              <a:ext cx="1368152" cy="6008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M4</a:t>
              </a: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B2FFA72-BAE4-4B2F-AEFC-DB3A49D6B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de-DE" dirty="0"/>
              <a:t>Lageplan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89FE3BB-F274-49B8-8EE4-D5891EABBF3F}"/>
              </a:ext>
            </a:extLst>
          </p:cNvPr>
          <p:cNvSpPr/>
          <p:nvPr/>
        </p:nvSpPr>
        <p:spPr>
          <a:xfrm>
            <a:off x="2555776" y="1125242"/>
            <a:ext cx="1753986" cy="10282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WT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F9255CD-40C4-41F1-8462-2EB3CECA565E}"/>
              </a:ext>
            </a:extLst>
          </p:cNvPr>
          <p:cNvSpPr/>
          <p:nvPr/>
        </p:nvSpPr>
        <p:spPr>
          <a:xfrm>
            <a:off x="2470112" y="1063229"/>
            <a:ext cx="1957871" cy="114848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Wagen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B0F3A37-DD3E-4304-97E8-6D8D49224073}"/>
              </a:ext>
            </a:extLst>
          </p:cNvPr>
          <p:cNvSpPr/>
          <p:nvPr/>
        </p:nvSpPr>
        <p:spPr>
          <a:xfrm>
            <a:off x="4427983" y="1727621"/>
            <a:ext cx="648073" cy="6281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Haltevorrichtung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4CCEB6E-806C-4E18-8256-50C29123E4F0}"/>
              </a:ext>
            </a:extLst>
          </p:cNvPr>
          <p:cNvSpPr/>
          <p:nvPr/>
        </p:nvSpPr>
        <p:spPr>
          <a:xfrm>
            <a:off x="5436096" y="3651870"/>
            <a:ext cx="1224136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Ventilblock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BF71861-F80F-4C83-AAB2-84B5BBE7D4FA}"/>
              </a:ext>
            </a:extLst>
          </p:cNvPr>
          <p:cNvSpPr/>
          <p:nvPr/>
        </p:nvSpPr>
        <p:spPr>
          <a:xfrm>
            <a:off x="6683310" y="3651870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SPS</a:t>
            </a:r>
          </a:p>
        </p:txBody>
      </p:sp>
    </p:spTree>
    <p:extLst>
      <p:ext uri="{BB962C8B-B14F-4D97-AF65-F5344CB8AC3E}">
        <p14:creationId xmlns:p14="http://schemas.microsoft.com/office/powerpoint/2010/main" val="142356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32970"/>
            <a:ext cx="11112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32970"/>
            <a:ext cx="11112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925770"/>
            <a:ext cx="10604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2771800" y="1500922"/>
            <a:ext cx="1800200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Positionierung der Einzelteile</a:t>
            </a:r>
          </a:p>
          <a:p>
            <a:pPr algn="ctr"/>
            <a:r>
              <a:rPr lang="de-DE" dirty="0"/>
              <a:t>(4x)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2509034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4716016" y="2437026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de-DE" dirty="0"/>
              <a:t>Technischer Systementwurf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043608" y="1059582"/>
            <a:ext cx="137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Warenträger</a:t>
            </a:r>
          </a:p>
        </p:txBody>
      </p:sp>
      <p:sp>
        <p:nvSpPr>
          <p:cNvPr id="15" name="Rechteck 14"/>
          <p:cNvSpPr/>
          <p:nvPr/>
        </p:nvSpPr>
        <p:spPr>
          <a:xfrm>
            <a:off x="899592" y="3435846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Entnehmen des WT vom Fließband</a:t>
            </a:r>
          </a:p>
        </p:txBody>
      </p:sp>
      <p:sp>
        <p:nvSpPr>
          <p:cNvPr id="21" name="Rechteck 20"/>
          <p:cNvSpPr/>
          <p:nvPr/>
        </p:nvSpPr>
        <p:spPr>
          <a:xfrm>
            <a:off x="2771800" y="3435846"/>
            <a:ext cx="1800200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Subaufgabe</a:t>
            </a:r>
          </a:p>
        </p:txBody>
      </p:sp>
      <p:sp>
        <p:nvSpPr>
          <p:cNvPr id="22" name="Rechteck 21"/>
          <p:cNvSpPr/>
          <p:nvPr/>
        </p:nvSpPr>
        <p:spPr>
          <a:xfrm>
            <a:off x="4860032" y="3435846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Rückführung des WT auf das Fließband</a:t>
            </a:r>
          </a:p>
        </p:txBody>
      </p:sp>
      <p:sp>
        <p:nvSpPr>
          <p:cNvPr id="23" name="Rechteck 22"/>
          <p:cNvSpPr/>
          <p:nvPr/>
        </p:nvSpPr>
        <p:spPr>
          <a:xfrm>
            <a:off x="6516216" y="3435846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Auslösen der Weitergabe</a:t>
            </a:r>
          </a:p>
        </p:txBody>
      </p:sp>
      <p:sp>
        <p:nvSpPr>
          <p:cNvPr id="16" name="Rechteck 15"/>
          <p:cNvSpPr/>
          <p:nvPr/>
        </p:nvSpPr>
        <p:spPr>
          <a:xfrm>
            <a:off x="899592" y="4227934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Doppelwirkender Druckluftzylinder</a:t>
            </a:r>
          </a:p>
        </p:txBody>
      </p:sp>
      <p:sp>
        <p:nvSpPr>
          <p:cNvPr id="17" name="Rechteck 16"/>
          <p:cNvSpPr/>
          <p:nvPr/>
        </p:nvSpPr>
        <p:spPr>
          <a:xfrm>
            <a:off x="2771800" y="4227934"/>
            <a:ext cx="1800200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Subaufgabe</a:t>
            </a:r>
          </a:p>
        </p:txBody>
      </p:sp>
      <p:sp>
        <p:nvSpPr>
          <p:cNvPr id="18" name="Rechteck 17"/>
          <p:cNvSpPr/>
          <p:nvPr/>
        </p:nvSpPr>
        <p:spPr>
          <a:xfrm>
            <a:off x="4860032" y="4227934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Doppelwirkender Druckluftzylinder</a:t>
            </a:r>
          </a:p>
        </p:txBody>
      </p:sp>
      <p:sp>
        <p:nvSpPr>
          <p:cNvPr id="19" name="Rechteck 18"/>
          <p:cNvSpPr/>
          <p:nvPr/>
        </p:nvSpPr>
        <p:spPr>
          <a:xfrm>
            <a:off x="6516216" y="4227934"/>
            <a:ext cx="15121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Freigabe der Halteeinrichtung</a:t>
            </a:r>
          </a:p>
          <a:p>
            <a:r>
              <a:rPr lang="de-DE" sz="1400" dirty="0"/>
              <a:t>(</a:t>
            </a:r>
            <a:r>
              <a:rPr lang="de-DE" sz="1400" dirty="0" err="1"/>
              <a:t>Drucklufzylinder</a:t>
            </a:r>
            <a:r>
              <a:rPr lang="de-DE" sz="1400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395536" y="1203598"/>
            <a:ext cx="3199482" cy="1771400"/>
            <a:chOff x="395536" y="1203598"/>
            <a:chExt cx="3199482" cy="1771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feld 5"/>
            <p:cNvSpPr txBox="1"/>
            <p:nvPr/>
          </p:nvSpPr>
          <p:spPr>
            <a:xfrm>
              <a:off x="395536" y="1203598"/>
              <a:ext cx="1150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Logo Links</a:t>
              </a: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de-DE" dirty="0"/>
              <a:t>Positionierung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4932040" y="1131590"/>
            <a:ext cx="3199482" cy="1771400"/>
            <a:chOff x="395536" y="1203598"/>
            <a:chExt cx="3199482" cy="177140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feld 12"/>
            <p:cNvSpPr txBox="1"/>
            <p:nvPr/>
          </p:nvSpPr>
          <p:spPr>
            <a:xfrm>
              <a:off x="395536" y="1203598"/>
              <a:ext cx="1307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Logo Rechts</a:t>
              </a:r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uppieren 15"/>
          <p:cNvGrpSpPr/>
          <p:nvPr/>
        </p:nvGrpSpPr>
        <p:grpSpPr>
          <a:xfrm>
            <a:off x="395536" y="3075806"/>
            <a:ext cx="3199482" cy="1771400"/>
            <a:chOff x="395536" y="1203598"/>
            <a:chExt cx="3199482" cy="177140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feld 17"/>
            <p:cNvSpPr txBox="1"/>
            <p:nvPr/>
          </p:nvSpPr>
          <p:spPr>
            <a:xfrm>
              <a:off x="395536" y="1203598"/>
              <a:ext cx="1322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Grundplatte</a:t>
              </a: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" name="Gruppieren 20"/>
          <p:cNvGrpSpPr/>
          <p:nvPr/>
        </p:nvGrpSpPr>
        <p:grpSpPr>
          <a:xfrm>
            <a:off x="4932040" y="3003798"/>
            <a:ext cx="3199482" cy="1771400"/>
            <a:chOff x="395536" y="1203598"/>
            <a:chExt cx="3199482" cy="177140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feld 22"/>
            <p:cNvSpPr txBox="1"/>
            <p:nvPr/>
          </p:nvSpPr>
          <p:spPr>
            <a:xfrm>
              <a:off x="395536" y="1203598"/>
              <a:ext cx="1111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Schriftzug</a:t>
              </a:r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Positionierung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395536" y="1203598"/>
            <a:ext cx="6367834" cy="1771400"/>
            <a:chOff x="395536" y="1203598"/>
            <a:chExt cx="6367834" cy="17714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feld 5"/>
            <p:cNvSpPr txBox="1"/>
            <p:nvPr/>
          </p:nvSpPr>
          <p:spPr>
            <a:xfrm>
              <a:off x="395536" y="1203598"/>
              <a:ext cx="497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Teil</a:t>
              </a: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1840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52120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hteck 8"/>
          <p:cNvSpPr/>
          <p:nvPr/>
        </p:nvSpPr>
        <p:spPr>
          <a:xfrm>
            <a:off x="467544" y="3075806"/>
            <a:ext cx="2520280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Einzelteile sind geordnet in einem Magazin gespeichert</a:t>
            </a:r>
          </a:p>
        </p:txBody>
      </p:sp>
      <p:sp>
        <p:nvSpPr>
          <p:cNvPr id="10" name="Rechteck 9"/>
          <p:cNvSpPr/>
          <p:nvPr/>
        </p:nvSpPr>
        <p:spPr>
          <a:xfrm>
            <a:off x="3131840" y="3075806"/>
            <a:ext cx="230425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Ein Teil wird aus dem Magazin entnommen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5652120" y="3075806"/>
            <a:ext cx="230425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Teil wird auf dem WT positioniert</a:t>
            </a:r>
          </a:p>
        </p:txBody>
      </p:sp>
      <p:sp>
        <p:nvSpPr>
          <p:cNvPr id="12" name="Rechteck 11"/>
          <p:cNvSpPr/>
          <p:nvPr/>
        </p:nvSpPr>
        <p:spPr>
          <a:xfrm>
            <a:off x="467544" y="4083918"/>
            <a:ext cx="2520280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Magazin:</a:t>
            </a:r>
          </a:p>
          <a:p>
            <a:r>
              <a:rPr lang="de-DE" dirty="0"/>
              <a:t>Nachrücken durch Schwerkraft</a:t>
            </a:r>
          </a:p>
        </p:txBody>
      </p:sp>
      <p:sp>
        <p:nvSpPr>
          <p:cNvPr id="13" name="Rechteck 12"/>
          <p:cNvSpPr/>
          <p:nvPr/>
        </p:nvSpPr>
        <p:spPr>
          <a:xfrm>
            <a:off x="3131840" y="4083918"/>
            <a:ext cx="230425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Federrückgestellter Druckluftzylinder</a:t>
            </a:r>
          </a:p>
        </p:txBody>
      </p:sp>
      <p:sp>
        <p:nvSpPr>
          <p:cNvPr id="14" name="Rechteck 13"/>
          <p:cNvSpPr/>
          <p:nvPr/>
        </p:nvSpPr>
        <p:spPr>
          <a:xfrm>
            <a:off x="5652120" y="4083918"/>
            <a:ext cx="230425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Siehe Folgeseite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Positionierung</a:t>
            </a:r>
          </a:p>
        </p:txBody>
      </p:sp>
      <p:sp>
        <p:nvSpPr>
          <p:cNvPr id="9" name="Rechteck 8"/>
          <p:cNvSpPr/>
          <p:nvPr/>
        </p:nvSpPr>
        <p:spPr>
          <a:xfrm>
            <a:off x="1763688" y="1275606"/>
            <a:ext cx="230425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Teil wird auf dem WT positioniert</a:t>
            </a:r>
          </a:p>
        </p:txBody>
      </p:sp>
      <p:sp>
        <p:nvSpPr>
          <p:cNvPr id="10" name="Rechteck 9"/>
          <p:cNvSpPr/>
          <p:nvPr/>
        </p:nvSpPr>
        <p:spPr>
          <a:xfrm>
            <a:off x="467544" y="2643758"/>
            <a:ext cx="230425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Grundplatte:</a:t>
            </a:r>
          </a:p>
          <a:p>
            <a:endParaRPr lang="de-DE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7713"/>
            <a:ext cx="11112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hteck 11"/>
          <p:cNvSpPr/>
          <p:nvPr/>
        </p:nvSpPr>
        <p:spPr>
          <a:xfrm>
            <a:off x="467544" y="3147814"/>
            <a:ext cx="2304256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Schieben bis Anschlag auf WT</a:t>
            </a:r>
          </a:p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2843808" y="2643758"/>
            <a:ext cx="590465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Schriftzug, Logoteile</a:t>
            </a:r>
          </a:p>
          <a:p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2843808" y="3147814"/>
            <a:ext cx="5904656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Scheiben auf Loch in Schablone, Stempel zum Sicherstellen der Position (Federrückgestellter Druckluftzylinder)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C4872-9776-4BD3-9DE3-4F8F3DDA7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Legende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7465AC9-CAC7-4BF3-8D8B-66B66F7ACF90}"/>
              </a:ext>
            </a:extLst>
          </p:cNvPr>
          <p:cNvGrpSpPr/>
          <p:nvPr/>
        </p:nvGrpSpPr>
        <p:grpSpPr>
          <a:xfrm>
            <a:off x="800120" y="1523321"/>
            <a:ext cx="1251600" cy="2181484"/>
            <a:chOff x="3827687" y="2588080"/>
            <a:chExt cx="1104353" cy="236327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6D189A4-2270-4C93-BCC2-52F128C7193F}"/>
                </a:ext>
              </a:extLst>
            </p:cNvPr>
            <p:cNvSpPr/>
            <p:nvPr/>
          </p:nvSpPr>
          <p:spPr>
            <a:xfrm>
              <a:off x="3851920" y="3435846"/>
              <a:ext cx="1080120" cy="66774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Mechanik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8D76921-DB01-49BF-8425-DA5ECB7C32C0}"/>
                </a:ext>
              </a:extLst>
            </p:cNvPr>
            <p:cNvSpPr/>
            <p:nvPr/>
          </p:nvSpPr>
          <p:spPr>
            <a:xfrm>
              <a:off x="3851920" y="2588080"/>
              <a:ext cx="1080120" cy="66774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Aktor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4B79FB4-6EC2-4872-B716-74E8233DDF4C}"/>
                </a:ext>
              </a:extLst>
            </p:cNvPr>
            <p:cNvSpPr/>
            <p:nvPr/>
          </p:nvSpPr>
          <p:spPr>
            <a:xfrm>
              <a:off x="3827687" y="4283610"/>
              <a:ext cx="1104353" cy="66774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2D310C07-7DC5-4717-9F5B-28D3C3E279FC}"/>
              </a:ext>
            </a:extLst>
          </p:cNvPr>
          <p:cNvSpPr/>
          <p:nvPr/>
        </p:nvSpPr>
        <p:spPr>
          <a:xfrm>
            <a:off x="2555776" y="1523321"/>
            <a:ext cx="1224136" cy="6163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Pneumatik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33CCC75-847B-472C-82CD-6AF69CD26200}"/>
              </a:ext>
            </a:extLst>
          </p:cNvPr>
          <p:cNvSpPr/>
          <p:nvPr/>
        </p:nvSpPr>
        <p:spPr>
          <a:xfrm>
            <a:off x="2555776" y="2328604"/>
            <a:ext cx="1224136" cy="593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Elektronik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A5D493D-366C-4252-99D2-9C087CAC0A36}"/>
              </a:ext>
            </a:extLst>
          </p:cNvPr>
          <p:cNvSpPr/>
          <p:nvPr/>
        </p:nvSpPr>
        <p:spPr>
          <a:xfrm>
            <a:off x="2555776" y="3088424"/>
            <a:ext cx="1224136" cy="6163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Beschreibung</a:t>
            </a: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C3EDBFF5-CEBB-4FBF-B5C3-AE7D51A5E7DA}"/>
              </a:ext>
            </a:extLst>
          </p:cNvPr>
          <p:cNvSpPr/>
          <p:nvPr/>
        </p:nvSpPr>
        <p:spPr>
          <a:xfrm>
            <a:off x="4582184" y="1435467"/>
            <a:ext cx="1645999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Teilefluss</a:t>
            </a:r>
          </a:p>
        </p:txBody>
      </p:sp>
      <p:cxnSp>
        <p:nvCxnSpPr>
          <p:cNvPr id="12" name="Gewinkelte Verbindung 152">
            <a:extLst>
              <a:ext uri="{FF2B5EF4-FFF2-40B4-BE49-F238E27FC236}">
                <a16:creationId xmlns:a16="http://schemas.microsoft.com/office/drawing/2014/main" id="{2CFBD910-D716-4775-90B1-614D99849BEE}"/>
              </a:ext>
            </a:extLst>
          </p:cNvPr>
          <p:cNvCxnSpPr/>
          <p:nvPr/>
        </p:nvCxnSpPr>
        <p:spPr>
          <a:xfrm>
            <a:off x="4658804" y="2517417"/>
            <a:ext cx="504056" cy="216024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winkelte Verbindung 155">
            <a:extLst>
              <a:ext uri="{FF2B5EF4-FFF2-40B4-BE49-F238E27FC236}">
                <a16:creationId xmlns:a16="http://schemas.microsoft.com/office/drawing/2014/main" id="{957582A4-59BF-4E51-8B85-B8605B73E46C}"/>
              </a:ext>
            </a:extLst>
          </p:cNvPr>
          <p:cNvCxnSpPr/>
          <p:nvPr/>
        </p:nvCxnSpPr>
        <p:spPr>
          <a:xfrm>
            <a:off x="4658804" y="3288601"/>
            <a:ext cx="504056" cy="216024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B128348C-5D26-40E6-90CA-83B80489EA4C}"/>
              </a:ext>
            </a:extLst>
          </p:cNvPr>
          <p:cNvSpPr txBox="1"/>
          <p:nvPr/>
        </p:nvSpPr>
        <p:spPr>
          <a:xfrm>
            <a:off x="5339736" y="244076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Signal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D486C3B-97C7-4C7F-9644-93F901AFC4AE}"/>
              </a:ext>
            </a:extLst>
          </p:cNvPr>
          <p:cNvSpPr txBox="1"/>
          <p:nvPr/>
        </p:nvSpPr>
        <p:spPr>
          <a:xfrm>
            <a:off x="5339736" y="3197923"/>
            <a:ext cx="88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Energie</a:t>
            </a:r>
          </a:p>
        </p:txBody>
      </p:sp>
    </p:spTree>
    <p:extLst>
      <p:ext uri="{BB962C8B-B14F-4D97-AF65-F5344CB8AC3E}">
        <p14:creationId xmlns:p14="http://schemas.microsoft.com/office/powerpoint/2010/main" val="28936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Systemübersicht, Schnittstellen</a:t>
            </a:r>
          </a:p>
        </p:txBody>
      </p:sp>
      <p:sp>
        <p:nvSpPr>
          <p:cNvPr id="4" name="Rechteck 3"/>
          <p:cNvSpPr/>
          <p:nvPr/>
        </p:nvSpPr>
        <p:spPr>
          <a:xfrm>
            <a:off x="4067944" y="379588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SPS</a:t>
            </a:r>
          </a:p>
        </p:txBody>
      </p:sp>
      <p:sp>
        <p:nvSpPr>
          <p:cNvPr id="5" name="Rechteck 4"/>
          <p:cNvSpPr/>
          <p:nvPr/>
        </p:nvSpPr>
        <p:spPr>
          <a:xfrm>
            <a:off x="2051720" y="1491630"/>
            <a:ext cx="6048672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Förderband</a:t>
            </a:r>
          </a:p>
        </p:txBody>
      </p:sp>
      <p:sp>
        <p:nvSpPr>
          <p:cNvPr id="6" name="Rechteck 5"/>
          <p:cNvSpPr/>
          <p:nvPr/>
        </p:nvSpPr>
        <p:spPr>
          <a:xfrm>
            <a:off x="5580112" y="1059582"/>
            <a:ext cx="1368152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Haltevorrichtung</a:t>
            </a:r>
          </a:p>
        </p:txBody>
      </p:sp>
      <p:sp>
        <p:nvSpPr>
          <p:cNvPr id="15" name="Rechteck 14"/>
          <p:cNvSpPr/>
          <p:nvPr/>
        </p:nvSpPr>
        <p:spPr>
          <a:xfrm>
            <a:off x="6948264" y="1563638"/>
            <a:ext cx="93610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Zylinder</a:t>
            </a:r>
          </a:p>
        </p:txBody>
      </p:sp>
      <p:sp>
        <p:nvSpPr>
          <p:cNvPr id="18" name="Rechteck 17"/>
          <p:cNvSpPr/>
          <p:nvPr/>
        </p:nvSpPr>
        <p:spPr>
          <a:xfrm>
            <a:off x="4139952" y="1059582"/>
            <a:ext cx="108012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Sensor</a:t>
            </a:r>
          </a:p>
        </p:txBody>
      </p:sp>
      <p:grpSp>
        <p:nvGrpSpPr>
          <p:cNvPr id="60" name="Gruppieren 59"/>
          <p:cNvGrpSpPr/>
          <p:nvPr/>
        </p:nvGrpSpPr>
        <p:grpSpPr>
          <a:xfrm>
            <a:off x="179512" y="1419622"/>
            <a:ext cx="1224136" cy="1296144"/>
            <a:chOff x="3851920" y="3075806"/>
            <a:chExt cx="1080120" cy="1296144"/>
          </a:xfrm>
        </p:grpSpPr>
        <p:sp>
          <p:nvSpPr>
            <p:cNvPr id="16" name="Rechteck 15"/>
            <p:cNvSpPr/>
            <p:nvPr/>
          </p:nvSpPr>
          <p:spPr>
            <a:xfrm>
              <a:off x="3851920" y="3507854"/>
              <a:ext cx="1080120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Entnahme</a:t>
              </a:r>
            </a:p>
          </p:txBody>
        </p:sp>
        <p:sp>
          <p:nvSpPr>
            <p:cNvPr id="17" name="Rechteck 16"/>
            <p:cNvSpPr/>
            <p:nvPr/>
          </p:nvSpPr>
          <p:spPr>
            <a:xfrm>
              <a:off x="3851920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3851920" y="3939902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6588224" y="2787774"/>
            <a:ext cx="2088232" cy="1008112"/>
            <a:chOff x="6588224" y="2499742"/>
            <a:chExt cx="2088232" cy="1008112"/>
          </a:xfrm>
        </p:grpSpPr>
        <p:sp>
          <p:nvSpPr>
            <p:cNvPr id="11" name="Rechteck 10"/>
            <p:cNvSpPr/>
            <p:nvPr/>
          </p:nvSpPr>
          <p:spPr>
            <a:xfrm>
              <a:off x="6588224" y="2499742"/>
              <a:ext cx="1080120" cy="5760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6588224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  <p:sp>
          <p:nvSpPr>
            <p:cNvPr id="22" name="Rechteck 21"/>
            <p:cNvSpPr/>
            <p:nvPr/>
          </p:nvSpPr>
          <p:spPr>
            <a:xfrm>
              <a:off x="7668344" y="2499742"/>
              <a:ext cx="1008112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Magazin</a:t>
              </a: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588224" y="3867894"/>
            <a:ext cx="2088232" cy="1008112"/>
            <a:chOff x="6588224" y="2499742"/>
            <a:chExt cx="2088232" cy="1008112"/>
          </a:xfrm>
        </p:grpSpPr>
        <p:sp>
          <p:nvSpPr>
            <p:cNvPr id="25" name="Rechteck 24"/>
            <p:cNvSpPr/>
            <p:nvPr/>
          </p:nvSpPr>
          <p:spPr>
            <a:xfrm>
              <a:off x="6588224" y="2499742"/>
              <a:ext cx="1080120" cy="5760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6588224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  <p:sp>
          <p:nvSpPr>
            <p:cNvPr id="27" name="Rechteck 26"/>
            <p:cNvSpPr/>
            <p:nvPr/>
          </p:nvSpPr>
          <p:spPr>
            <a:xfrm>
              <a:off x="7668344" y="2499742"/>
              <a:ext cx="1008112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Magazin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1331640" y="2859782"/>
            <a:ext cx="2088232" cy="1008112"/>
            <a:chOff x="5580112" y="2499742"/>
            <a:chExt cx="2088232" cy="1008112"/>
          </a:xfrm>
        </p:grpSpPr>
        <p:sp>
          <p:nvSpPr>
            <p:cNvPr id="29" name="Rechteck 28"/>
            <p:cNvSpPr/>
            <p:nvPr/>
          </p:nvSpPr>
          <p:spPr>
            <a:xfrm>
              <a:off x="6588224" y="2499742"/>
              <a:ext cx="1080120" cy="5760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30" name="Rechteck 29"/>
            <p:cNvSpPr/>
            <p:nvPr/>
          </p:nvSpPr>
          <p:spPr>
            <a:xfrm>
              <a:off x="6588224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  <p:sp>
          <p:nvSpPr>
            <p:cNvPr id="31" name="Rechteck 30"/>
            <p:cNvSpPr/>
            <p:nvPr/>
          </p:nvSpPr>
          <p:spPr>
            <a:xfrm>
              <a:off x="5580112" y="2499742"/>
              <a:ext cx="1008112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Magazin</a:t>
              </a: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1331640" y="3939902"/>
            <a:ext cx="2088232" cy="1008112"/>
            <a:chOff x="5580112" y="2499742"/>
            <a:chExt cx="2088232" cy="1008112"/>
          </a:xfrm>
        </p:grpSpPr>
        <p:sp>
          <p:nvSpPr>
            <p:cNvPr id="33" name="Rechteck 32"/>
            <p:cNvSpPr/>
            <p:nvPr/>
          </p:nvSpPr>
          <p:spPr>
            <a:xfrm>
              <a:off x="6588224" y="2499742"/>
              <a:ext cx="1080120" cy="5760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Zylinder</a:t>
              </a:r>
            </a:p>
          </p:txBody>
        </p:sp>
        <p:sp>
          <p:nvSpPr>
            <p:cNvPr id="34" name="Rechteck 33"/>
            <p:cNvSpPr/>
            <p:nvPr/>
          </p:nvSpPr>
          <p:spPr>
            <a:xfrm>
              <a:off x="6588224" y="3075806"/>
              <a:ext cx="1080120" cy="43204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Sensor</a:t>
              </a:r>
            </a:p>
          </p:txBody>
        </p:sp>
        <p:sp>
          <p:nvSpPr>
            <p:cNvPr id="35" name="Rechteck 34"/>
            <p:cNvSpPr/>
            <p:nvPr/>
          </p:nvSpPr>
          <p:spPr>
            <a:xfrm>
              <a:off x="5580112" y="2499742"/>
              <a:ext cx="1008112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Magazin</a:t>
              </a:r>
            </a:p>
          </p:txBody>
        </p:sp>
      </p:grpSp>
      <p:cxnSp>
        <p:nvCxnSpPr>
          <p:cNvPr id="37" name="Gewinkelte Verbindung 36"/>
          <p:cNvCxnSpPr>
            <a:stCxn id="79" idx="1"/>
            <a:endCxn id="29" idx="3"/>
          </p:cNvCxnSpPr>
          <p:nvPr/>
        </p:nvCxnSpPr>
        <p:spPr>
          <a:xfrm rot="10800000" flipV="1">
            <a:off x="3419872" y="2643758"/>
            <a:ext cx="648072" cy="504056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winkelte Verbindung 37"/>
          <p:cNvCxnSpPr>
            <a:stCxn id="79" idx="1"/>
            <a:endCxn id="33" idx="3"/>
          </p:cNvCxnSpPr>
          <p:nvPr/>
        </p:nvCxnSpPr>
        <p:spPr>
          <a:xfrm rot="10800000" flipV="1">
            <a:off x="3419872" y="2643758"/>
            <a:ext cx="648072" cy="1584176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Gewinkelte Verbindung 40"/>
          <p:cNvCxnSpPr>
            <a:stCxn id="79" idx="3"/>
            <a:endCxn id="11" idx="1"/>
          </p:cNvCxnSpPr>
          <p:nvPr/>
        </p:nvCxnSpPr>
        <p:spPr>
          <a:xfrm>
            <a:off x="5292080" y="2643758"/>
            <a:ext cx="1296144" cy="432048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Gewinkelte Verbindung 43"/>
          <p:cNvCxnSpPr>
            <a:stCxn id="79" idx="3"/>
            <a:endCxn id="25" idx="1"/>
          </p:cNvCxnSpPr>
          <p:nvPr/>
        </p:nvCxnSpPr>
        <p:spPr>
          <a:xfrm>
            <a:off x="5292080" y="2643758"/>
            <a:ext cx="1296144" cy="1512168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Gewinkelte Verbindung 46"/>
          <p:cNvCxnSpPr>
            <a:stCxn id="79" idx="1"/>
            <a:endCxn id="17" idx="3"/>
          </p:cNvCxnSpPr>
          <p:nvPr/>
        </p:nvCxnSpPr>
        <p:spPr>
          <a:xfrm rot="10800000">
            <a:off x="1403648" y="1635646"/>
            <a:ext cx="2664296" cy="1008112"/>
          </a:xfrm>
          <a:prstGeom prst="bentConnector3">
            <a:avLst>
              <a:gd name="adj1" fmla="val 82328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>
            <a:stCxn id="79" idx="3"/>
            <a:endCxn id="15" idx="2"/>
          </p:cNvCxnSpPr>
          <p:nvPr/>
        </p:nvCxnSpPr>
        <p:spPr>
          <a:xfrm flipV="1">
            <a:off x="5292080" y="2139702"/>
            <a:ext cx="2124236" cy="504056"/>
          </a:xfrm>
          <a:prstGeom prst="bent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echteck 78"/>
          <p:cNvSpPr/>
          <p:nvPr/>
        </p:nvSpPr>
        <p:spPr>
          <a:xfrm>
            <a:off x="4067944" y="2139702"/>
            <a:ext cx="1224136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Ventilblock</a:t>
            </a:r>
          </a:p>
        </p:txBody>
      </p:sp>
      <p:cxnSp>
        <p:nvCxnSpPr>
          <p:cNvPr id="114" name="Gewinkelte Verbindung 113"/>
          <p:cNvCxnSpPr>
            <a:stCxn id="4" idx="0"/>
            <a:endCxn id="79" idx="2"/>
          </p:cNvCxnSpPr>
          <p:nvPr/>
        </p:nvCxnSpPr>
        <p:spPr>
          <a:xfrm rot="5400000" flipH="1" flipV="1">
            <a:off x="4355976" y="3471850"/>
            <a:ext cx="648072" cy="12700"/>
          </a:xfrm>
          <a:prstGeom prst="bentConnector3">
            <a:avLst>
              <a:gd name="adj1" fmla="val -10079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Gewinkelte Verbindung 122"/>
          <p:cNvCxnSpPr>
            <a:stCxn id="30" idx="3"/>
            <a:endCxn id="4" idx="1"/>
          </p:cNvCxnSpPr>
          <p:nvPr/>
        </p:nvCxnSpPr>
        <p:spPr>
          <a:xfrm>
            <a:off x="3419872" y="3651870"/>
            <a:ext cx="648072" cy="648072"/>
          </a:xfrm>
          <a:prstGeom prst="bentConnector3">
            <a:avLst>
              <a:gd name="adj1" fmla="val 71109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Gewinkelte Verbindung 126"/>
          <p:cNvCxnSpPr>
            <a:stCxn id="34" idx="3"/>
            <a:endCxn id="4" idx="1"/>
          </p:cNvCxnSpPr>
          <p:nvPr/>
        </p:nvCxnSpPr>
        <p:spPr>
          <a:xfrm flipV="1">
            <a:off x="3419872" y="4299942"/>
            <a:ext cx="648072" cy="432048"/>
          </a:xfrm>
          <a:prstGeom prst="bentConnector3">
            <a:avLst>
              <a:gd name="adj1" fmla="val 64443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Gewinkelte Verbindung 130"/>
          <p:cNvCxnSpPr>
            <a:stCxn id="26" idx="1"/>
            <a:endCxn id="4" idx="3"/>
          </p:cNvCxnSpPr>
          <p:nvPr/>
        </p:nvCxnSpPr>
        <p:spPr>
          <a:xfrm rot="10800000">
            <a:off x="5292080" y="4299942"/>
            <a:ext cx="1296144" cy="360040"/>
          </a:xfrm>
          <a:prstGeom prst="bentConnector3">
            <a:avLst>
              <a:gd name="adj1" fmla="val 59999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Gewinkelte Verbindung 133"/>
          <p:cNvCxnSpPr>
            <a:stCxn id="21" idx="1"/>
            <a:endCxn id="4" idx="3"/>
          </p:cNvCxnSpPr>
          <p:nvPr/>
        </p:nvCxnSpPr>
        <p:spPr>
          <a:xfrm rot="10800000" flipV="1">
            <a:off x="5292080" y="3579862"/>
            <a:ext cx="1296144" cy="720080"/>
          </a:xfrm>
          <a:prstGeom prst="bentConnector3">
            <a:avLst>
              <a:gd name="adj1" fmla="val 59999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Gewinkelte Verbindung 138"/>
          <p:cNvCxnSpPr>
            <a:stCxn id="19" idx="3"/>
          </p:cNvCxnSpPr>
          <p:nvPr/>
        </p:nvCxnSpPr>
        <p:spPr>
          <a:xfrm>
            <a:off x="1403648" y="2499742"/>
            <a:ext cx="2664296" cy="1440160"/>
          </a:xfrm>
          <a:prstGeom prst="bentConnector3">
            <a:avLst>
              <a:gd name="adj1" fmla="val 92956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Gewinkelte Verbindung 149"/>
          <p:cNvCxnSpPr>
            <a:stCxn id="18" idx="3"/>
            <a:endCxn id="4" idx="3"/>
          </p:cNvCxnSpPr>
          <p:nvPr/>
        </p:nvCxnSpPr>
        <p:spPr>
          <a:xfrm>
            <a:off x="5220072" y="1275606"/>
            <a:ext cx="72008" cy="3024336"/>
          </a:xfrm>
          <a:prstGeom prst="bentConnector3">
            <a:avLst>
              <a:gd name="adj1" fmla="val 417465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Komponenten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4x Magazin</a:t>
            </a:r>
          </a:p>
          <a:p>
            <a:r>
              <a:rPr lang="de-DE" dirty="0"/>
              <a:t>Entnahme Einheit</a:t>
            </a:r>
          </a:p>
          <a:p>
            <a:r>
              <a:rPr lang="de-DE" dirty="0"/>
              <a:t>Haltevorrichtung</a:t>
            </a:r>
          </a:p>
          <a:p>
            <a:r>
              <a:rPr lang="de-DE" dirty="0"/>
              <a:t>Ventilblock</a:t>
            </a:r>
          </a:p>
          <a:p>
            <a:r>
              <a:rPr lang="de-DE" dirty="0"/>
              <a:t>SPS</a:t>
            </a:r>
          </a:p>
          <a:p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1E30A-0FC3-4A0A-895A-3CB025DF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Haltevorrichtung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7F2072D-F588-4C51-ACE8-11D11F4BA323}"/>
              </a:ext>
            </a:extLst>
          </p:cNvPr>
          <p:cNvSpPr/>
          <p:nvPr/>
        </p:nvSpPr>
        <p:spPr>
          <a:xfrm>
            <a:off x="1516811" y="2643758"/>
            <a:ext cx="6048672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Förderband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EF63994-EDB0-4684-9F96-5EB0CFCDBB47}"/>
              </a:ext>
            </a:extLst>
          </p:cNvPr>
          <p:cNvSpPr/>
          <p:nvPr/>
        </p:nvSpPr>
        <p:spPr>
          <a:xfrm>
            <a:off x="5045203" y="2211710"/>
            <a:ext cx="1368152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Haltevorrichtung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9895FC8-3569-46B9-A90E-506811A0C771}"/>
              </a:ext>
            </a:extLst>
          </p:cNvPr>
          <p:cNvSpPr/>
          <p:nvPr/>
        </p:nvSpPr>
        <p:spPr>
          <a:xfrm>
            <a:off x="6413355" y="2707804"/>
            <a:ext cx="936104" cy="5840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Zylinder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06D0631-72AF-4F92-B4BC-CD70FBF97F6F}"/>
              </a:ext>
            </a:extLst>
          </p:cNvPr>
          <p:cNvSpPr/>
          <p:nvPr/>
        </p:nvSpPr>
        <p:spPr>
          <a:xfrm>
            <a:off x="3605043" y="2211710"/>
            <a:ext cx="108012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Sensor</a:t>
            </a:r>
          </a:p>
        </p:txBody>
      </p:sp>
      <p:cxnSp>
        <p:nvCxnSpPr>
          <p:cNvPr id="8" name="Gewinkelte Verbindung 149">
            <a:extLst>
              <a:ext uri="{FF2B5EF4-FFF2-40B4-BE49-F238E27FC236}">
                <a16:creationId xmlns:a16="http://schemas.microsoft.com/office/drawing/2014/main" id="{64E625A5-A4A2-4A64-9945-3ED05FA233F2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3048346" y="2845565"/>
            <a:ext cx="1298565" cy="89495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winkelte Verbindung 49">
            <a:extLst>
              <a:ext uri="{FF2B5EF4-FFF2-40B4-BE49-F238E27FC236}">
                <a16:creationId xmlns:a16="http://schemas.microsoft.com/office/drawing/2014/main" id="{807D2F3F-8264-4846-AC04-AB70E0467F51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rot="5400000" flipH="1" flipV="1">
            <a:off x="6301880" y="3362796"/>
            <a:ext cx="650493" cy="508562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71536FBA-446D-45FB-9927-1BE9D536A6A8}"/>
              </a:ext>
            </a:extLst>
          </p:cNvPr>
          <p:cNvSpPr txBox="1"/>
          <p:nvPr/>
        </p:nvSpPr>
        <p:spPr>
          <a:xfrm>
            <a:off x="1634037" y="3942323"/>
            <a:ext cx="323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Digitales Eingangssignal zur SPS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C64C06A-FA76-4DDC-92D8-ADCD6B1755E9}"/>
              </a:ext>
            </a:extLst>
          </p:cNvPr>
          <p:cNvSpPr txBox="1"/>
          <p:nvPr/>
        </p:nvSpPr>
        <p:spPr>
          <a:xfrm>
            <a:off x="5043987" y="3942323"/>
            <a:ext cx="265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1x Drucklufteingang: 3 Bar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7513782-0B03-4734-B3DD-E737B2A18AFA}"/>
              </a:ext>
            </a:extLst>
          </p:cNvPr>
          <p:cNvSpPr txBox="1"/>
          <p:nvPr/>
        </p:nvSpPr>
        <p:spPr>
          <a:xfrm>
            <a:off x="3605043" y="160051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Erkennt Wagen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16123DE-4722-44FB-A714-6D519E98E181}"/>
              </a:ext>
            </a:extLst>
          </p:cNvPr>
          <p:cNvSpPr txBox="1"/>
          <p:nvPr/>
        </p:nvSpPr>
        <p:spPr>
          <a:xfrm>
            <a:off x="5040053" y="1847148"/>
            <a:ext cx="21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Stoppt den Wagen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C63C5DDB-2FCB-4068-87E3-6146BF6DD07F}"/>
              </a:ext>
            </a:extLst>
          </p:cNvPr>
          <p:cNvSpPr/>
          <p:nvPr/>
        </p:nvSpPr>
        <p:spPr>
          <a:xfrm>
            <a:off x="7006679" y="3148322"/>
            <a:ext cx="1368152" cy="5840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Einfachwirkend, Federrückgestellt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F94FCC78-FC2A-4CDC-880A-AA8AC4B15109}"/>
              </a:ext>
            </a:extLst>
          </p:cNvPr>
          <p:cNvSpPr/>
          <p:nvPr/>
        </p:nvSpPr>
        <p:spPr>
          <a:xfrm>
            <a:off x="2236891" y="2211710"/>
            <a:ext cx="1368152" cy="4460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Induktiv</a:t>
            </a:r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AC3FB8C5-E69F-4DB4-86BE-EF7416F4FE2B}"/>
              </a:ext>
            </a:extLst>
          </p:cNvPr>
          <p:cNvSpPr/>
          <p:nvPr/>
        </p:nvSpPr>
        <p:spPr>
          <a:xfrm>
            <a:off x="388112" y="2391730"/>
            <a:ext cx="118758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Wagen</a:t>
            </a:r>
          </a:p>
        </p:txBody>
      </p:sp>
      <p:sp>
        <p:nvSpPr>
          <p:cNvPr id="28" name="Pfeil: nach rechts 27">
            <a:extLst>
              <a:ext uri="{FF2B5EF4-FFF2-40B4-BE49-F238E27FC236}">
                <a16:creationId xmlns:a16="http://schemas.microsoft.com/office/drawing/2014/main" id="{ED97C3E2-5262-4234-837B-0F16EFBC6BFF}"/>
              </a:ext>
            </a:extLst>
          </p:cNvPr>
          <p:cNvSpPr/>
          <p:nvPr/>
        </p:nvSpPr>
        <p:spPr>
          <a:xfrm>
            <a:off x="7632892" y="2391730"/>
            <a:ext cx="118758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Wagen</a:t>
            </a:r>
          </a:p>
        </p:txBody>
      </p:sp>
      <p:cxnSp>
        <p:nvCxnSpPr>
          <p:cNvPr id="18" name="Gewinkelte Verbindung 149">
            <a:extLst>
              <a:ext uri="{FF2B5EF4-FFF2-40B4-BE49-F238E27FC236}">
                <a16:creationId xmlns:a16="http://schemas.microsoft.com/office/drawing/2014/main" id="{E06EF4A4-F4CE-4DCE-812E-60629DF43688}"/>
              </a:ext>
            </a:extLst>
          </p:cNvPr>
          <p:cNvCxnSpPr>
            <a:cxnSpLocks/>
            <a:stCxn id="6" idx="0"/>
            <a:endCxn id="20" idx="2"/>
          </p:cNvCxnSpPr>
          <p:nvPr/>
        </p:nvCxnSpPr>
        <p:spPr>
          <a:xfrm rot="5400000" flipH="1" flipV="1">
            <a:off x="6620474" y="1834075"/>
            <a:ext cx="1134663" cy="612796"/>
          </a:xfrm>
          <a:prstGeom prst="bentConnector3">
            <a:avLst>
              <a:gd name="adj1" fmla="val 39601"/>
            </a:avLst>
          </a:prstGeom>
          <a:ln w="28575">
            <a:solidFill>
              <a:schemeClr val="accent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112DCD65-2098-4F73-ABD6-DE84750B3E34}"/>
              </a:ext>
            </a:extLst>
          </p:cNvPr>
          <p:cNvSpPr txBox="1"/>
          <p:nvPr/>
        </p:nvSpPr>
        <p:spPr>
          <a:xfrm>
            <a:off x="5878087" y="1203809"/>
            <a:ext cx="323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Digitales Eingangssignal zur SPS</a:t>
            </a:r>
          </a:p>
        </p:txBody>
      </p:sp>
    </p:spTree>
    <p:extLst>
      <p:ext uri="{BB962C8B-B14F-4D97-AF65-F5344CB8AC3E}">
        <p14:creationId xmlns:p14="http://schemas.microsoft.com/office/powerpoint/2010/main" val="8724046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Bildschirmpräsentation (16:9)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Arial</vt:lpstr>
      <vt:lpstr>Calibri</vt:lpstr>
      <vt:lpstr>Larissa-Design</vt:lpstr>
      <vt:lpstr>Kommissionierung: Station 1</vt:lpstr>
      <vt:lpstr>Technischer Systementwurf</vt:lpstr>
      <vt:lpstr>Positionierung</vt:lpstr>
      <vt:lpstr>Positionierung</vt:lpstr>
      <vt:lpstr>Positionierung</vt:lpstr>
      <vt:lpstr>Legende</vt:lpstr>
      <vt:lpstr>Systemübersicht, Schnittstellen</vt:lpstr>
      <vt:lpstr>Komponenten</vt:lpstr>
      <vt:lpstr>Haltevorrichtung</vt:lpstr>
      <vt:lpstr>Magazin</vt:lpstr>
      <vt:lpstr>Entnahme</vt:lpstr>
      <vt:lpstr>Ventilblock</vt:lpstr>
      <vt:lpstr>SPS</vt:lpstr>
      <vt:lpstr>Lageplan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Funktionaler Systementwurf</dc:title>
  <dc:creator>Mario</dc:creator>
  <cp:lastModifiedBy>Henning Luetkemeier</cp:lastModifiedBy>
  <cp:revision>22</cp:revision>
  <dcterms:created xsi:type="dcterms:W3CDTF">2021-10-12T17:20:47Z</dcterms:created>
  <dcterms:modified xsi:type="dcterms:W3CDTF">2023-01-13T13:42:15Z</dcterms:modified>
</cp:coreProperties>
</file>