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44" y="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11E2-8C7D-4363-ABED-D4B61204D81D}" type="datetimeFigureOut">
              <a:rPr lang="de-DE" smtClean="0"/>
              <a:t>14.10.2021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39B1-8990-45F3-BABC-4AD50B83073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Kommissionierung: Station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/>
              <a:t>Autoren: Florian Leben, Mario Wollschläger</a:t>
            </a:r>
          </a:p>
          <a:p>
            <a:pPr>
              <a:buNone/>
            </a:pPr>
            <a:r>
              <a:rPr lang="de-DE" dirty="0"/>
              <a:t>Erstellt: 12.10.2021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32970"/>
            <a:ext cx="11112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32970"/>
            <a:ext cx="11112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925770"/>
            <a:ext cx="10604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2771800" y="1500922"/>
            <a:ext cx="1800200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Positionierung der Einzelteile</a:t>
            </a:r>
          </a:p>
          <a:p>
            <a:pPr algn="ctr"/>
            <a:r>
              <a:rPr lang="de-DE" dirty="0"/>
              <a:t>(4x)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267744" y="2509034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4716016" y="2437026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de-DE" dirty="0"/>
              <a:t>Funktionaler Systementwurf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043608" y="1059582"/>
            <a:ext cx="137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Warenträger</a:t>
            </a:r>
          </a:p>
        </p:txBody>
      </p:sp>
      <p:sp>
        <p:nvSpPr>
          <p:cNvPr id="15" name="Rechteck 14"/>
          <p:cNvSpPr/>
          <p:nvPr/>
        </p:nvSpPr>
        <p:spPr>
          <a:xfrm>
            <a:off x="899592" y="3435846"/>
            <a:ext cx="1512168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Entnehmen des WT vom Fließband</a:t>
            </a:r>
          </a:p>
        </p:txBody>
      </p:sp>
      <p:sp>
        <p:nvSpPr>
          <p:cNvPr id="21" name="Rechteck 20"/>
          <p:cNvSpPr/>
          <p:nvPr/>
        </p:nvSpPr>
        <p:spPr>
          <a:xfrm>
            <a:off x="2771800" y="3435846"/>
            <a:ext cx="1800200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Subaufgabe</a:t>
            </a:r>
          </a:p>
        </p:txBody>
      </p:sp>
      <p:sp>
        <p:nvSpPr>
          <p:cNvPr id="22" name="Rechteck 21"/>
          <p:cNvSpPr/>
          <p:nvPr/>
        </p:nvSpPr>
        <p:spPr>
          <a:xfrm>
            <a:off x="4860032" y="3435846"/>
            <a:ext cx="1512168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Rückführung des WT auf das Fließband</a:t>
            </a:r>
          </a:p>
        </p:txBody>
      </p:sp>
      <p:sp>
        <p:nvSpPr>
          <p:cNvPr id="23" name="Rechteck 22"/>
          <p:cNvSpPr/>
          <p:nvPr/>
        </p:nvSpPr>
        <p:spPr>
          <a:xfrm>
            <a:off x="6516216" y="3435846"/>
            <a:ext cx="1512168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Auslösen der Weitergabe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395536" y="1203598"/>
            <a:ext cx="3199482" cy="1771400"/>
            <a:chOff x="395536" y="1203598"/>
            <a:chExt cx="3199482" cy="1771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feld 5"/>
            <p:cNvSpPr txBox="1"/>
            <p:nvPr/>
          </p:nvSpPr>
          <p:spPr>
            <a:xfrm>
              <a:off x="395536" y="1203598"/>
              <a:ext cx="1150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Logo Links</a:t>
              </a: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de-DE" dirty="0"/>
              <a:t>Positionierung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4932040" y="1131590"/>
            <a:ext cx="3199482" cy="1771400"/>
            <a:chOff x="395536" y="1203598"/>
            <a:chExt cx="3199482" cy="177140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feld 12"/>
            <p:cNvSpPr txBox="1"/>
            <p:nvPr/>
          </p:nvSpPr>
          <p:spPr>
            <a:xfrm>
              <a:off x="395536" y="1203598"/>
              <a:ext cx="1307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Logo Rechts</a:t>
              </a: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uppieren 15"/>
          <p:cNvGrpSpPr/>
          <p:nvPr/>
        </p:nvGrpSpPr>
        <p:grpSpPr>
          <a:xfrm>
            <a:off x="395536" y="3075806"/>
            <a:ext cx="3199482" cy="1771400"/>
            <a:chOff x="395536" y="1203598"/>
            <a:chExt cx="3199482" cy="17714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feld 17"/>
            <p:cNvSpPr txBox="1"/>
            <p:nvPr/>
          </p:nvSpPr>
          <p:spPr>
            <a:xfrm>
              <a:off x="395536" y="1203598"/>
              <a:ext cx="1322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Grundplatte</a:t>
              </a: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" name="Gruppieren 20"/>
          <p:cNvGrpSpPr/>
          <p:nvPr/>
        </p:nvGrpSpPr>
        <p:grpSpPr>
          <a:xfrm>
            <a:off x="4932040" y="3003798"/>
            <a:ext cx="3199482" cy="1771400"/>
            <a:chOff x="395536" y="1203598"/>
            <a:chExt cx="3199482" cy="1771400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feld 22"/>
            <p:cNvSpPr txBox="1"/>
            <p:nvPr/>
          </p:nvSpPr>
          <p:spPr>
            <a:xfrm>
              <a:off x="395536" y="1203598"/>
              <a:ext cx="1111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Schriftzug</a:t>
              </a:r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Positionierung am Beispiel Logo Links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395536" y="1203598"/>
            <a:ext cx="6367834" cy="1771400"/>
            <a:chOff x="395536" y="1203598"/>
            <a:chExt cx="6367834" cy="17714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feld 5"/>
            <p:cNvSpPr txBox="1"/>
            <p:nvPr/>
          </p:nvSpPr>
          <p:spPr>
            <a:xfrm>
              <a:off x="395536" y="1203598"/>
              <a:ext cx="1150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Logo Links</a:t>
              </a:r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1840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52120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hteck 8"/>
          <p:cNvSpPr/>
          <p:nvPr/>
        </p:nvSpPr>
        <p:spPr>
          <a:xfrm>
            <a:off x="467544" y="3075806"/>
            <a:ext cx="2520280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Einzelteile sind geordnet in einem Magazin gespeichert</a:t>
            </a:r>
          </a:p>
        </p:txBody>
      </p:sp>
      <p:sp>
        <p:nvSpPr>
          <p:cNvPr id="10" name="Rechteck 9"/>
          <p:cNvSpPr/>
          <p:nvPr/>
        </p:nvSpPr>
        <p:spPr>
          <a:xfrm>
            <a:off x="3131840" y="3075806"/>
            <a:ext cx="2304256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Ein Teil wird aus dem Magazin entnommen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5652120" y="3075806"/>
            <a:ext cx="2304256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Teil wird auf dem WT positioniert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Kommissionierung: Station 1</vt:lpstr>
      <vt:lpstr>Funktionaler Systementwurf</vt:lpstr>
      <vt:lpstr>Positionierung</vt:lpstr>
      <vt:lpstr>Positionierung am Beispiel Logo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Funktionaler Systementwurf</dc:title>
  <dc:creator>Mario</dc:creator>
  <cp:lastModifiedBy>HSHL-User</cp:lastModifiedBy>
  <cp:revision>4</cp:revision>
  <dcterms:created xsi:type="dcterms:W3CDTF">2021-10-12T17:20:47Z</dcterms:created>
  <dcterms:modified xsi:type="dcterms:W3CDTF">2021-10-14T07:26:11Z</dcterms:modified>
</cp:coreProperties>
</file>