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58" r:id="rId3"/>
    <p:sldId id="257" r:id="rId4"/>
    <p:sldId id="259" r:id="rId5"/>
  </p:sldIdLst>
  <p:sldSz cx="9144000" cy="5143500" type="screen16x9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62" d="100"/>
          <a:sy n="162" d="100"/>
        </p:scale>
        <p:origin x="144" y="156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F11E2-8C7D-4363-ABED-D4B61204D81D}" type="datetimeFigureOut">
              <a:rPr lang="de-DE" smtClean="0"/>
              <a:t>14.10.2021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239B1-8990-45F3-BABC-4AD50B83073C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F11E2-8C7D-4363-ABED-D4B61204D81D}" type="datetimeFigureOut">
              <a:rPr lang="de-DE" smtClean="0"/>
              <a:t>14.10.2021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239B1-8990-45F3-BABC-4AD50B83073C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F11E2-8C7D-4363-ABED-D4B61204D81D}" type="datetimeFigureOut">
              <a:rPr lang="de-DE" smtClean="0"/>
              <a:t>14.10.2021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239B1-8990-45F3-BABC-4AD50B83073C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F11E2-8C7D-4363-ABED-D4B61204D81D}" type="datetimeFigureOut">
              <a:rPr lang="de-DE" smtClean="0"/>
              <a:t>14.10.2021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239B1-8990-45F3-BABC-4AD50B83073C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F11E2-8C7D-4363-ABED-D4B61204D81D}" type="datetimeFigureOut">
              <a:rPr lang="de-DE" smtClean="0"/>
              <a:t>14.10.2021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239B1-8990-45F3-BABC-4AD50B83073C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F11E2-8C7D-4363-ABED-D4B61204D81D}" type="datetimeFigureOut">
              <a:rPr lang="de-DE" smtClean="0"/>
              <a:t>14.10.2021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239B1-8990-45F3-BABC-4AD50B83073C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F11E2-8C7D-4363-ABED-D4B61204D81D}" type="datetimeFigureOut">
              <a:rPr lang="de-DE" smtClean="0"/>
              <a:t>14.10.2021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239B1-8990-45F3-BABC-4AD50B83073C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F11E2-8C7D-4363-ABED-D4B61204D81D}" type="datetimeFigureOut">
              <a:rPr lang="de-DE" smtClean="0"/>
              <a:t>14.10.2021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239B1-8990-45F3-BABC-4AD50B83073C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F11E2-8C7D-4363-ABED-D4B61204D81D}" type="datetimeFigureOut">
              <a:rPr lang="de-DE" smtClean="0"/>
              <a:t>14.10.2021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239B1-8990-45F3-BABC-4AD50B83073C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F11E2-8C7D-4363-ABED-D4B61204D81D}" type="datetimeFigureOut">
              <a:rPr lang="de-DE" smtClean="0"/>
              <a:t>14.10.2021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239B1-8990-45F3-BABC-4AD50B83073C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F11E2-8C7D-4363-ABED-D4B61204D81D}" type="datetimeFigureOut">
              <a:rPr lang="de-DE" smtClean="0"/>
              <a:t>14.10.2021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239B1-8990-45F3-BABC-4AD50B83073C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6F11E2-8C7D-4363-ABED-D4B61204D81D}" type="datetimeFigureOut">
              <a:rPr lang="de-DE" smtClean="0"/>
              <a:t>14.10.2021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3239B1-8990-45F3-BABC-4AD50B83073C}" type="slidenum">
              <a:rPr lang="de-DE" smtClean="0"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Kommissionierung: Station 1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de-DE" dirty="0"/>
              <a:t>Autoren: Florian Leben, Mario Wollschläger</a:t>
            </a:r>
          </a:p>
          <a:p>
            <a:pPr>
              <a:buNone/>
            </a:pPr>
            <a:r>
              <a:rPr lang="de-DE" dirty="0"/>
              <a:t>Erstellt: 12.10.2021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15616" y="1932970"/>
            <a:ext cx="1111250" cy="1308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20072" y="1932970"/>
            <a:ext cx="1111250" cy="1308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44208" y="1925770"/>
            <a:ext cx="1060450" cy="1308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hteck 6"/>
          <p:cNvSpPr/>
          <p:nvPr/>
        </p:nvSpPr>
        <p:spPr>
          <a:xfrm>
            <a:off x="2771800" y="1500922"/>
            <a:ext cx="1800200" cy="18002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dirty="0"/>
              <a:t>Positionierung der Einzelteile</a:t>
            </a:r>
          </a:p>
          <a:p>
            <a:pPr algn="ctr"/>
            <a:r>
              <a:rPr lang="de-DE" dirty="0"/>
              <a:t>(4x)</a:t>
            </a:r>
          </a:p>
        </p:txBody>
      </p:sp>
      <p:cxnSp>
        <p:nvCxnSpPr>
          <p:cNvPr id="9" name="Gerade Verbindung mit Pfeil 8"/>
          <p:cNvCxnSpPr/>
          <p:nvPr/>
        </p:nvCxnSpPr>
        <p:spPr>
          <a:xfrm>
            <a:off x="2267744" y="2509034"/>
            <a:ext cx="432048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Gerade Verbindung mit Pfeil 11"/>
          <p:cNvCxnSpPr/>
          <p:nvPr/>
        </p:nvCxnSpPr>
        <p:spPr>
          <a:xfrm>
            <a:off x="4716016" y="2437026"/>
            <a:ext cx="432048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" name="Titel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/>
          <a:p>
            <a:r>
              <a:rPr lang="de-DE" dirty="0"/>
              <a:t>Funktionaler Systementwurf</a:t>
            </a:r>
          </a:p>
        </p:txBody>
      </p:sp>
      <p:sp>
        <p:nvSpPr>
          <p:cNvPr id="14" name="Textfeld 13"/>
          <p:cNvSpPr txBox="1"/>
          <p:nvPr/>
        </p:nvSpPr>
        <p:spPr>
          <a:xfrm>
            <a:off x="1043608" y="1059582"/>
            <a:ext cx="13703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Warenträger</a:t>
            </a:r>
          </a:p>
        </p:txBody>
      </p:sp>
      <p:sp>
        <p:nvSpPr>
          <p:cNvPr id="15" name="Rechteck 14"/>
          <p:cNvSpPr/>
          <p:nvPr/>
        </p:nvSpPr>
        <p:spPr>
          <a:xfrm>
            <a:off x="899592" y="3435846"/>
            <a:ext cx="1512168" cy="1512168"/>
          </a:xfrm>
          <a:prstGeom prst="rect">
            <a:avLst/>
          </a:prstGeom>
          <a:solidFill>
            <a:schemeClr val="bg1">
              <a:lumMod val="85000"/>
            </a:schemeClr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de-DE" dirty="0"/>
              <a:t>Entnehmen des WT vom Fließband</a:t>
            </a:r>
          </a:p>
        </p:txBody>
      </p:sp>
      <p:sp>
        <p:nvSpPr>
          <p:cNvPr id="21" name="Rechteck 20"/>
          <p:cNvSpPr/>
          <p:nvPr/>
        </p:nvSpPr>
        <p:spPr>
          <a:xfrm>
            <a:off x="2771800" y="3435846"/>
            <a:ext cx="1800200" cy="1512168"/>
          </a:xfrm>
          <a:prstGeom prst="rect">
            <a:avLst/>
          </a:prstGeom>
          <a:solidFill>
            <a:schemeClr val="bg1">
              <a:lumMod val="85000"/>
            </a:schemeClr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de-DE" dirty="0"/>
              <a:t>Subaufgabe</a:t>
            </a:r>
          </a:p>
        </p:txBody>
      </p:sp>
      <p:sp>
        <p:nvSpPr>
          <p:cNvPr id="22" name="Rechteck 21"/>
          <p:cNvSpPr/>
          <p:nvPr/>
        </p:nvSpPr>
        <p:spPr>
          <a:xfrm>
            <a:off x="4860032" y="3435846"/>
            <a:ext cx="1512168" cy="1512168"/>
          </a:xfrm>
          <a:prstGeom prst="rect">
            <a:avLst/>
          </a:prstGeom>
          <a:solidFill>
            <a:schemeClr val="bg1">
              <a:lumMod val="85000"/>
            </a:schemeClr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de-DE" dirty="0"/>
              <a:t>Rückführung des WT auf das Fließband</a:t>
            </a:r>
          </a:p>
        </p:txBody>
      </p:sp>
      <p:sp>
        <p:nvSpPr>
          <p:cNvPr id="23" name="Rechteck 22"/>
          <p:cNvSpPr/>
          <p:nvPr/>
        </p:nvSpPr>
        <p:spPr>
          <a:xfrm>
            <a:off x="6516216" y="3435846"/>
            <a:ext cx="1512168" cy="1512168"/>
          </a:xfrm>
          <a:prstGeom prst="rect">
            <a:avLst/>
          </a:prstGeom>
          <a:solidFill>
            <a:schemeClr val="bg1">
              <a:lumMod val="85000"/>
            </a:schemeClr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de-DE" dirty="0"/>
              <a:t>Auslösen der Weitergabe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uppieren 9"/>
          <p:cNvGrpSpPr/>
          <p:nvPr/>
        </p:nvGrpSpPr>
        <p:grpSpPr>
          <a:xfrm>
            <a:off x="395536" y="1203598"/>
            <a:ext cx="3199482" cy="1771400"/>
            <a:chOff x="395536" y="1203598"/>
            <a:chExt cx="3199482" cy="1771400"/>
          </a:xfrm>
        </p:grpSpPr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395536" y="1563638"/>
              <a:ext cx="1119187" cy="13763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6" name="Textfeld 5"/>
            <p:cNvSpPr txBox="1"/>
            <p:nvPr/>
          </p:nvSpPr>
          <p:spPr>
            <a:xfrm>
              <a:off x="395536" y="1203598"/>
              <a:ext cx="115076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dirty="0"/>
                <a:t>Logo Links</a:t>
              </a:r>
            </a:p>
          </p:txBody>
        </p:sp>
        <p:pic>
          <p:nvPicPr>
            <p:cNvPr id="1027" name="Picture 3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458243" y="1598635"/>
              <a:ext cx="1025525" cy="13763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28" name="Picture 4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2483768" y="1557753"/>
              <a:ext cx="1111250" cy="13668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9" name="Titel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/>
          <a:p>
            <a:r>
              <a:rPr lang="de-DE" dirty="0"/>
              <a:t>Positionierung</a:t>
            </a:r>
          </a:p>
        </p:txBody>
      </p:sp>
      <p:grpSp>
        <p:nvGrpSpPr>
          <p:cNvPr id="11" name="Gruppieren 10"/>
          <p:cNvGrpSpPr/>
          <p:nvPr/>
        </p:nvGrpSpPr>
        <p:grpSpPr>
          <a:xfrm>
            <a:off x="4932040" y="1131590"/>
            <a:ext cx="3199482" cy="1771400"/>
            <a:chOff x="395536" y="1203598"/>
            <a:chExt cx="3199482" cy="1771400"/>
          </a:xfrm>
        </p:grpSpPr>
        <p:pic>
          <p:nvPicPr>
            <p:cNvPr id="12" name="Picture 2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395536" y="1563638"/>
              <a:ext cx="1119187" cy="13763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3" name="Textfeld 12"/>
            <p:cNvSpPr txBox="1"/>
            <p:nvPr/>
          </p:nvSpPr>
          <p:spPr>
            <a:xfrm>
              <a:off x="395536" y="1203598"/>
              <a:ext cx="130702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dirty="0"/>
                <a:t>Logo Rechts</a:t>
              </a:r>
            </a:p>
          </p:txBody>
        </p:sp>
        <p:pic>
          <p:nvPicPr>
            <p:cNvPr id="14" name="Picture 3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458243" y="1598635"/>
              <a:ext cx="1025525" cy="13763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5" name="Picture 4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2483768" y="1557753"/>
              <a:ext cx="1111250" cy="13668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16" name="Gruppieren 15"/>
          <p:cNvGrpSpPr/>
          <p:nvPr/>
        </p:nvGrpSpPr>
        <p:grpSpPr>
          <a:xfrm>
            <a:off x="395536" y="3075806"/>
            <a:ext cx="3199482" cy="1771400"/>
            <a:chOff x="395536" y="1203598"/>
            <a:chExt cx="3199482" cy="1771400"/>
          </a:xfrm>
        </p:grpSpPr>
        <p:pic>
          <p:nvPicPr>
            <p:cNvPr id="17" name="Picture 2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395536" y="1563638"/>
              <a:ext cx="1119187" cy="13763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8" name="Textfeld 17"/>
            <p:cNvSpPr txBox="1"/>
            <p:nvPr/>
          </p:nvSpPr>
          <p:spPr>
            <a:xfrm>
              <a:off x="395536" y="1203598"/>
              <a:ext cx="132292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dirty="0"/>
                <a:t>Grundplatte</a:t>
              </a:r>
            </a:p>
          </p:txBody>
        </p:sp>
        <p:pic>
          <p:nvPicPr>
            <p:cNvPr id="19" name="Picture 3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458243" y="1598635"/>
              <a:ext cx="1025525" cy="13763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0" name="Picture 4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2483768" y="1557753"/>
              <a:ext cx="1111250" cy="13668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21" name="Gruppieren 20"/>
          <p:cNvGrpSpPr/>
          <p:nvPr/>
        </p:nvGrpSpPr>
        <p:grpSpPr>
          <a:xfrm>
            <a:off x="4932040" y="3003798"/>
            <a:ext cx="3199482" cy="1771400"/>
            <a:chOff x="395536" y="1203598"/>
            <a:chExt cx="3199482" cy="1771400"/>
          </a:xfrm>
        </p:grpSpPr>
        <p:pic>
          <p:nvPicPr>
            <p:cNvPr id="22" name="Picture 2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395536" y="1563638"/>
              <a:ext cx="1119187" cy="13763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3" name="Textfeld 22"/>
            <p:cNvSpPr txBox="1"/>
            <p:nvPr/>
          </p:nvSpPr>
          <p:spPr>
            <a:xfrm>
              <a:off x="395536" y="1203598"/>
              <a:ext cx="111165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dirty="0"/>
                <a:t>Schriftzug</a:t>
              </a:r>
            </a:p>
          </p:txBody>
        </p:sp>
        <p:pic>
          <p:nvPicPr>
            <p:cNvPr id="24" name="Picture 3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458243" y="1598635"/>
              <a:ext cx="1025525" cy="13763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5" name="Picture 4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2483768" y="1557753"/>
              <a:ext cx="1111250" cy="13668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/>
              <a:t>Positionierung am Beispiel Logo Links</a:t>
            </a:r>
          </a:p>
        </p:txBody>
      </p:sp>
      <p:grpSp>
        <p:nvGrpSpPr>
          <p:cNvPr id="4" name="Gruppieren 3"/>
          <p:cNvGrpSpPr/>
          <p:nvPr/>
        </p:nvGrpSpPr>
        <p:grpSpPr>
          <a:xfrm>
            <a:off x="395536" y="1203598"/>
            <a:ext cx="6367834" cy="1771400"/>
            <a:chOff x="395536" y="1203598"/>
            <a:chExt cx="6367834" cy="1771400"/>
          </a:xfrm>
        </p:grpSpPr>
        <p:pic>
          <p:nvPicPr>
            <p:cNvPr id="5" name="Picture 2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395536" y="1563638"/>
              <a:ext cx="1119187" cy="13763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6" name="Textfeld 5"/>
            <p:cNvSpPr txBox="1"/>
            <p:nvPr/>
          </p:nvSpPr>
          <p:spPr>
            <a:xfrm>
              <a:off x="395536" y="1203598"/>
              <a:ext cx="115076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dirty="0"/>
                <a:t>Logo Links</a:t>
              </a:r>
            </a:p>
          </p:txBody>
        </p:sp>
        <p:pic>
          <p:nvPicPr>
            <p:cNvPr id="7" name="Picture 3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131840" y="1598635"/>
              <a:ext cx="1025525" cy="13763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8" name="Picture 4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5652120" y="1557753"/>
              <a:ext cx="1111250" cy="13668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9" name="Rechteck 8"/>
          <p:cNvSpPr/>
          <p:nvPr/>
        </p:nvSpPr>
        <p:spPr>
          <a:xfrm>
            <a:off x="467544" y="3075806"/>
            <a:ext cx="2520280" cy="1800200"/>
          </a:xfrm>
          <a:prstGeom prst="rect">
            <a:avLst/>
          </a:prstGeom>
          <a:solidFill>
            <a:schemeClr val="bg1">
              <a:lumMod val="85000"/>
            </a:schemeClr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de-DE" dirty="0"/>
              <a:t>Einzelteile sind geordnet in einem Magazin gespeichert</a:t>
            </a:r>
          </a:p>
        </p:txBody>
      </p:sp>
      <p:sp>
        <p:nvSpPr>
          <p:cNvPr id="10" name="Rechteck 9"/>
          <p:cNvSpPr/>
          <p:nvPr/>
        </p:nvSpPr>
        <p:spPr>
          <a:xfrm>
            <a:off x="3131840" y="3075806"/>
            <a:ext cx="2304256" cy="1800200"/>
          </a:xfrm>
          <a:prstGeom prst="rect">
            <a:avLst/>
          </a:prstGeom>
          <a:solidFill>
            <a:schemeClr val="bg1">
              <a:lumMod val="85000"/>
            </a:schemeClr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de-DE" dirty="0"/>
              <a:t>Ein Teil wird aus dem Magazin entnommen</a:t>
            </a:r>
          </a:p>
        </p:txBody>
      </p:sp>
      <p:sp>
        <p:nvSpPr>
          <p:cNvPr id="11" name="Rechteck 10"/>
          <p:cNvSpPr/>
          <p:nvPr/>
        </p:nvSpPr>
        <p:spPr>
          <a:xfrm>
            <a:off x="5652120" y="3075806"/>
            <a:ext cx="2304256" cy="1800200"/>
          </a:xfrm>
          <a:prstGeom prst="rect">
            <a:avLst/>
          </a:prstGeom>
          <a:solidFill>
            <a:schemeClr val="bg1">
              <a:lumMod val="85000"/>
            </a:schemeClr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de-DE" dirty="0"/>
              <a:t>Teil wird auf dem WT positioniert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72</Words>
  <Application>Microsoft Office PowerPoint</Application>
  <PresentationFormat>Bildschirmpräsentation (16:9)</PresentationFormat>
  <Paragraphs>21</Paragraphs>
  <Slides>4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4</vt:i4>
      </vt:variant>
    </vt:vector>
  </HeadingPairs>
  <TitlesOfParts>
    <vt:vector size="7" baseType="lpstr">
      <vt:lpstr>Arial</vt:lpstr>
      <vt:lpstr>Calibri</vt:lpstr>
      <vt:lpstr>Larissa-Design</vt:lpstr>
      <vt:lpstr>Kommissionierung: Station 1</vt:lpstr>
      <vt:lpstr>Funktionaler Systementwurf</vt:lpstr>
      <vt:lpstr>Positionierung</vt:lpstr>
      <vt:lpstr>Positionierung am Beispiel Logo Links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Funktionaler Systementwurf</dc:title>
  <dc:creator>Mario</dc:creator>
  <cp:lastModifiedBy>HSHL-User</cp:lastModifiedBy>
  <cp:revision>4</cp:revision>
  <dcterms:created xsi:type="dcterms:W3CDTF">2021-10-12T17:20:47Z</dcterms:created>
  <dcterms:modified xsi:type="dcterms:W3CDTF">2021-10-14T07:26:11Z</dcterms:modified>
</cp:coreProperties>
</file>