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B4C877-2314-5866-AA57-50A2ED5DDE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E4472B2-D684-0A59-43B7-13C0753F47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BD3FAE-52DB-69B8-25BA-F5E803BBB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E3FC-452B-4627-A308-420477F6269C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7C3B60-220B-560F-19EC-CCA4695A9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9D8816C-F0E4-9ABB-E073-412D48EA9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22224-3D5F-4F09-AAF2-4239FC70CC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406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A5D4CC-648C-D8FB-EF1D-66FD31D40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028A31E-940D-2817-B827-5E8A9AE7FC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6D5F939-CC34-B01B-2E58-C5507BB93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E3FC-452B-4627-A308-420477F6269C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0D137B-85B6-5BA1-E2DE-055EA989A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95B2C6-4332-56D1-0C6A-7ADCA0B7F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22224-3D5F-4F09-AAF2-4239FC70CC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6263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D784517-515B-B394-EB5D-E0F9AE6F6D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30E0759-4C5E-7DDC-8346-2D21CF4997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46473B5-A71A-56BD-AFF3-BB4F7559D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E3FC-452B-4627-A308-420477F6269C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4996EE-E782-3403-C4BD-3D322D00F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551F60-6480-294F-AC7D-DE6AFC646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22224-3D5F-4F09-AAF2-4239FC70CC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2345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CDCDD9-E2B6-7956-431E-71EF3E5FB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1FD54C-9FCA-FA48-C6DB-927EFD8B8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98B152-B179-824C-B4BE-523A3065B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E3FC-452B-4627-A308-420477F6269C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8E7659-913F-EA04-C917-09CF2FBB4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032248D-1B39-B8B5-ECF3-BF0E1FE01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22224-3D5F-4F09-AAF2-4239FC70CC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8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7988DA-2928-FA10-0168-516573E34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AB795D2-BFE3-6641-6852-A5E8C2AC15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835337-DAD0-67D7-A230-C95A15DCF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E3FC-452B-4627-A308-420477F6269C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97B28A-A54A-C541-9772-D6A248AEA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CE9025B-7B6C-3357-4CF5-69354DD86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22224-3D5F-4F09-AAF2-4239FC70CC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575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004AE3-F4A5-E51C-D5DA-33F34BA92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F72CBE-591A-BD31-89C3-FC7F80C1CC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E92B541-EDF8-763C-FF6A-D940CADDF3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0C596D6-358D-4964-FBF7-3F6DE52CF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E3FC-452B-4627-A308-420477F6269C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B7DEA81-6A04-1A0F-D5D6-E0856E5C9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97358E2-7C7B-1AEE-127E-91FDEC28E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22224-3D5F-4F09-AAF2-4239FC70CC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4308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7C42BF-279C-5208-A129-86AEC88F3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40C9813-1D91-3D68-A87A-ACE31FFF0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250EDA6-E7AB-C128-486D-80D71BFFF6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B4B50C9-0BA4-BB08-8D0F-9D94834C5B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F01D49D-301D-FB41-DAC4-ED29F2D777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B7932D1-0669-A73F-F0EA-3E6BF9014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E3FC-452B-4627-A308-420477F6269C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7D9EC3B-44E4-3EC5-DC2A-056306A61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419BB26-0DD4-B7FE-1E25-D5ECCA6A9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22224-3D5F-4F09-AAF2-4239FC70CC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4996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A40A3E-A701-4FBC-8129-CC9AD4030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814AAA7-A89F-2D0C-6538-DCC0E4E4F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E3FC-452B-4627-A308-420477F6269C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C3EF9C4-BEA2-1820-B191-5D8A17EBC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02C03A8-4D29-AC5F-54DD-4BEE97632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22224-3D5F-4F09-AAF2-4239FC70CC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905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1D54F63-F803-28F0-9BAF-45D76F8D2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E3FC-452B-4627-A308-420477F6269C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1DF9B24-307D-7144-A3FD-0690F872E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4F31C18-D509-F08D-60E0-ED130AF64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22224-3D5F-4F09-AAF2-4239FC70CC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0625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B9E020-AA41-1492-F7AF-DB058D50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A0880BC-9EBB-93BE-7B56-819FD96E1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D069578-530F-2FF8-15D4-5B37ADC3D6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9A424E-D8DF-426F-F3A8-F7F644147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E3FC-452B-4627-A308-420477F6269C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CB54D6C-F5D3-9221-8135-D4CB7D3B8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0149A8E-4F66-3ED6-FE0B-75D23B136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22224-3D5F-4F09-AAF2-4239FC70CC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6978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2C4660-97BC-F84B-F874-F11B229FE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60CCD06-03D6-1B72-1F32-57C88D4AE0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00D0E0E-B33B-6513-1489-E3C6D22CAB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69C4572-7880-1D8A-8986-0FC5A612F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E3FC-452B-4627-A308-420477F6269C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5237046-1EFF-6BA8-6B84-7D5DD11CC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AE7E7F5-3FC8-16E1-55DE-442AE8082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22224-3D5F-4F09-AAF2-4239FC70CC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1138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01CBC-2F82-B240-CDA3-6739E0B09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C95EA59-869C-D721-8889-EF49248AE9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626EA85-98E1-10B0-D371-57AB5C8DA9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0E3FC-452B-4627-A308-420477F6269C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2FD4C2-CE13-23E1-E018-87F4EEEA23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8AD643A-7503-8F78-11BA-29DF679C1C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22224-3D5F-4F09-AAF2-4239FC70CC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6228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2DFEDD0C-59ED-A431-9CD5-F87BFC74AD10}"/>
              </a:ext>
            </a:extLst>
          </p:cNvPr>
          <p:cNvSpPr/>
          <p:nvPr/>
        </p:nvSpPr>
        <p:spPr>
          <a:xfrm>
            <a:off x="2895600" y="1573481"/>
            <a:ext cx="6400800" cy="42394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11FC31C-F734-4362-2C34-34B04E4269CA}"/>
              </a:ext>
            </a:extLst>
          </p:cNvPr>
          <p:cNvSpPr/>
          <p:nvPr/>
        </p:nvSpPr>
        <p:spPr>
          <a:xfrm>
            <a:off x="3817917" y="2208810"/>
            <a:ext cx="4607626" cy="29569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F81C44AB-70CD-9B28-E531-DFBCBBE44BED}"/>
              </a:ext>
            </a:extLst>
          </p:cNvPr>
          <p:cNvSpPr/>
          <p:nvPr/>
        </p:nvSpPr>
        <p:spPr>
          <a:xfrm>
            <a:off x="5584371" y="2835233"/>
            <a:ext cx="1062842" cy="13917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Tastenfeld</a:t>
            </a: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90FDAFD2-AFDB-B876-1D25-F0FF8856B980}"/>
              </a:ext>
            </a:extLst>
          </p:cNvPr>
          <p:cNvSpPr/>
          <p:nvPr/>
        </p:nvSpPr>
        <p:spPr>
          <a:xfrm>
            <a:off x="7161832" y="2877988"/>
            <a:ext cx="914400" cy="1306286"/>
          </a:xfrm>
          <a:prstGeom prst="roundRect">
            <a:avLst/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Arduino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03C846D7-5362-F803-7976-E4E7209EE146}"/>
              </a:ext>
            </a:extLst>
          </p:cNvPr>
          <p:cNvSpPr/>
          <p:nvPr/>
        </p:nvSpPr>
        <p:spPr>
          <a:xfrm>
            <a:off x="3908004" y="2952794"/>
            <a:ext cx="741977" cy="1156674"/>
          </a:xfrm>
          <a:prstGeom prst="rect">
            <a:avLst/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dirty="0" err="1">
                <a:solidFill>
                  <a:schemeClr val="tx1"/>
                </a:solidFill>
              </a:rPr>
              <a:t>Schließme-chanismus</a:t>
            </a:r>
            <a:endParaRPr lang="de-DE" sz="800" dirty="0">
              <a:solidFill>
                <a:schemeClr val="tx1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CC6EC69-4597-6171-BAE6-8E238BD45D37}"/>
              </a:ext>
            </a:extLst>
          </p:cNvPr>
          <p:cNvSpPr/>
          <p:nvPr/>
        </p:nvSpPr>
        <p:spPr>
          <a:xfrm>
            <a:off x="3654375" y="3414328"/>
            <a:ext cx="253629" cy="233606"/>
          </a:xfrm>
          <a:prstGeom prst="rect">
            <a:avLst/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E45EC29-E399-EA23-88C1-5A3DC66C4D95}"/>
              </a:ext>
            </a:extLst>
          </p:cNvPr>
          <p:cNvSpPr txBox="1"/>
          <p:nvPr/>
        </p:nvSpPr>
        <p:spPr>
          <a:xfrm>
            <a:off x="5495068" y="1521814"/>
            <a:ext cx="1241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Gehäuse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ADF124FC-DD7F-5279-33A4-D4F16C4292BA}"/>
              </a:ext>
            </a:extLst>
          </p:cNvPr>
          <p:cNvSpPr/>
          <p:nvPr/>
        </p:nvSpPr>
        <p:spPr>
          <a:xfrm>
            <a:off x="8369764" y="2649758"/>
            <a:ext cx="129068" cy="6741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769DC15C-B4BD-5156-ED74-916DC155EC57}"/>
              </a:ext>
            </a:extLst>
          </p:cNvPr>
          <p:cNvSpPr/>
          <p:nvPr/>
        </p:nvSpPr>
        <p:spPr>
          <a:xfrm>
            <a:off x="8361009" y="4063094"/>
            <a:ext cx="129068" cy="6741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352C417-74BF-24F0-0ED4-3A06817A9A98}"/>
              </a:ext>
            </a:extLst>
          </p:cNvPr>
          <p:cNvSpPr txBox="1"/>
          <p:nvPr/>
        </p:nvSpPr>
        <p:spPr>
          <a:xfrm>
            <a:off x="5270729" y="2149433"/>
            <a:ext cx="2077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Schließfachtür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2E024D3A-A8F9-F2D8-8BF1-D55AC306FADF}"/>
              </a:ext>
            </a:extLst>
          </p:cNvPr>
          <p:cNvSpPr/>
          <p:nvPr/>
        </p:nvSpPr>
        <p:spPr>
          <a:xfrm>
            <a:off x="5584371" y="4419238"/>
            <a:ext cx="1062842" cy="44312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dirty="0" err="1">
                <a:solidFill>
                  <a:schemeClr val="tx1"/>
                </a:solidFill>
              </a:rPr>
              <a:t>Fingerab-drucksensor</a:t>
            </a:r>
            <a:endParaRPr lang="de-DE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774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Breitbild</PresentationFormat>
  <Paragraphs>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Kilian Engelhardt</dc:creator>
  <cp:lastModifiedBy>Kilian Engelhardt</cp:lastModifiedBy>
  <cp:revision>3</cp:revision>
  <dcterms:created xsi:type="dcterms:W3CDTF">2023-10-06T21:49:18Z</dcterms:created>
  <dcterms:modified xsi:type="dcterms:W3CDTF">2024-01-15T00:23:36Z</dcterms:modified>
</cp:coreProperties>
</file>