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519738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582" y="-96"/>
      </p:cViewPr>
      <p:guideLst>
        <p:guide orient="horz" pos="173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714698"/>
            <a:ext cx="7772400" cy="118316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127851"/>
            <a:ext cx="6400800" cy="1410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9678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3284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66103"/>
            <a:ext cx="2057400" cy="353161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6103"/>
            <a:ext cx="6019800" cy="353161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45235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64226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546945"/>
            <a:ext cx="7772400" cy="1096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339501"/>
            <a:ext cx="7772400" cy="120744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80877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965955"/>
            <a:ext cx="4038600" cy="273175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057551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35553"/>
            <a:ext cx="4040188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50473"/>
            <a:ext cx="4040188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9" y="1235553"/>
            <a:ext cx="4041775" cy="5149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9" y="1750473"/>
            <a:ext cx="4041775" cy="3180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97721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302100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762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4" y="219767"/>
            <a:ext cx="3008313" cy="9352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9770"/>
            <a:ext cx="5111750" cy="4710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4" y="1155058"/>
            <a:ext cx="3008313" cy="37756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77006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863817"/>
            <a:ext cx="5486400" cy="4561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93199"/>
            <a:ext cx="5486400" cy="331184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319963"/>
            <a:ext cx="5486400" cy="6478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416745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21046"/>
            <a:ext cx="8229600" cy="919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7940"/>
            <a:ext cx="8229600" cy="3642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A828E-4F9D-4F31-A6F6-7A8944BF84A2}" type="datetimeFigureOut">
              <a:rPr lang="de-DE" smtClean="0"/>
              <a:pPr/>
              <a:t>23.01.2015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5115981"/>
            <a:ext cx="2895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5115981"/>
            <a:ext cx="2133600" cy="293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7142-9FF4-4AED-8A00-ECBBE4E0666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16514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619" y="2371"/>
            <a:ext cx="9118762" cy="5514996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156176" y="3623965"/>
            <a:ext cx="576000" cy="5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xmlns="" val="20556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Folie 1</vt:lpstr>
    </vt:vector>
  </TitlesOfParts>
  <Company>Hochschule Hamm-Lippstadt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Block, Daniel</dc:creator>
  <cp:lastModifiedBy>Daniel Block</cp:lastModifiedBy>
  <cp:revision>5</cp:revision>
  <dcterms:created xsi:type="dcterms:W3CDTF">2015-01-22T12:27:35Z</dcterms:created>
  <dcterms:modified xsi:type="dcterms:W3CDTF">2015-01-23T06:45:30Z</dcterms:modified>
</cp:coreProperties>
</file>