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E1FEE-0973-40CF-8975-2B92BB4F9B73}" v="6" dt="2023-02-05T13:08:22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ning Luetkemeier" userId="3d3c2662-f269-47eb-98d6-2a650ef57765" providerId="ADAL" clId="{ED1E1FEE-0973-40CF-8975-2B92BB4F9B73}"/>
    <pc:docChg chg="custSel modSld">
      <pc:chgData name="Henning Luetkemeier" userId="3d3c2662-f269-47eb-98d6-2a650ef57765" providerId="ADAL" clId="{ED1E1FEE-0973-40CF-8975-2B92BB4F9B73}" dt="2023-02-05T13:08:30.324" v="19" actId="1076"/>
      <pc:docMkLst>
        <pc:docMk/>
      </pc:docMkLst>
      <pc:sldChg chg="addSp delSp modSp mod">
        <pc:chgData name="Henning Luetkemeier" userId="3d3c2662-f269-47eb-98d6-2a650ef57765" providerId="ADAL" clId="{ED1E1FEE-0973-40CF-8975-2B92BB4F9B73}" dt="2023-02-05T13:08:30.324" v="19" actId="1076"/>
        <pc:sldMkLst>
          <pc:docMk/>
          <pc:sldMk cId="2480094227" sldId="309"/>
        </pc:sldMkLst>
        <pc:picChg chg="add mod">
          <ac:chgData name="Henning Luetkemeier" userId="3d3c2662-f269-47eb-98d6-2a650ef57765" providerId="ADAL" clId="{ED1E1FEE-0973-40CF-8975-2B92BB4F9B73}" dt="2023-02-05T12:34:32.009" v="2" actId="1076"/>
          <ac:picMkLst>
            <pc:docMk/>
            <pc:sldMk cId="2480094227" sldId="309"/>
            <ac:picMk id="3" creationId="{EEB8E6C3-9342-B9DD-F139-1D6B0AAAC8F9}"/>
          </ac:picMkLst>
        </pc:picChg>
        <pc:picChg chg="add mod">
          <ac:chgData name="Henning Luetkemeier" userId="3d3c2662-f269-47eb-98d6-2a650ef57765" providerId="ADAL" clId="{ED1E1FEE-0973-40CF-8975-2B92BB4F9B73}" dt="2023-02-05T12:34:46.980" v="9" actId="1076"/>
          <ac:picMkLst>
            <pc:docMk/>
            <pc:sldMk cId="2480094227" sldId="309"/>
            <ac:picMk id="5" creationId="{760D8CC7-1CF1-32C4-F513-98DE5DA487B6}"/>
          </ac:picMkLst>
        </pc:picChg>
        <pc:picChg chg="add del mod">
          <ac:chgData name="Henning Luetkemeier" userId="3d3c2662-f269-47eb-98d6-2a650ef57765" providerId="ADAL" clId="{ED1E1FEE-0973-40CF-8975-2B92BB4F9B73}" dt="2023-02-05T13:08:22.293" v="16" actId="478"/>
          <ac:picMkLst>
            <pc:docMk/>
            <pc:sldMk cId="2480094227" sldId="309"/>
            <ac:picMk id="6" creationId="{F0DBB524-300B-9626-AC6D-FE6E85DC5130}"/>
          </ac:picMkLst>
        </pc:picChg>
        <pc:picChg chg="add del mod">
          <ac:chgData name="Henning Luetkemeier" userId="3d3c2662-f269-47eb-98d6-2a650ef57765" providerId="ADAL" clId="{ED1E1FEE-0973-40CF-8975-2B92BB4F9B73}" dt="2023-02-05T13:08:15.582" v="13" actId="478"/>
          <ac:picMkLst>
            <pc:docMk/>
            <pc:sldMk cId="2480094227" sldId="309"/>
            <ac:picMk id="22" creationId="{E66FB81C-7495-5719-1C87-05EDAC42F467}"/>
          </ac:picMkLst>
        </pc:picChg>
        <pc:picChg chg="add mod">
          <ac:chgData name="Henning Luetkemeier" userId="3d3c2662-f269-47eb-98d6-2a650ef57765" providerId="ADAL" clId="{ED1E1FEE-0973-40CF-8975-2B92BB4F9B73}" dt="2023-02-05T13:08:19.840" v="15" actId="1076"/>
          <ac:picMkLst>
            <pc:docMk/>
            <pc:sldMk cId="2480094227" sldId="309"/>
            <ac:picMk id="23" creationId="{DE292595-97A2-15FD-9372-1E37186A4E63}"/>
          </ac:picMkLst>
        </pc:picChg>
        <pc:picChg chg="add mod">
          <ac:chgData name="Henning Luetkemeier" userId="3d3c2662-f269-47eb-98d6-2a650ef57765" providerId="ADAL" clId="{ED1E1FEE-0973-40CF-8975-2B92BB4F9B73}" dt="2023-02-05T13:08:30.324" v="19" actId="1076"/>
          <ac:picMkLst>
            <pc:docMk/>
            <pc:sldMk cId="2480094227" sldId="309"/>
            <ac:picMk id="24" creationId="{DE292595-97A2-15FD-9372-1E37186A4E63}"/>
          </ac:picMkLst>
        </pc:picChg>
        <pc:picChg chg="del">
          <ac:chgData name="Henning Luetkemeier" userId="3d3c2662-f269-47eb-98d6-2a650ef57765" providerId="ADAL" clId="{ED1E1FEE-0973-40CF-8975-2B92BB4F9B73}" dt="2023-02-05T12:34:28.795" v="0" actId="478"/>
          <ac:picMkLst>
            <pc:docMk/>
            <pc:sldMk cId="2480094227" sldId="309"/>
            <ac:picMk id="46" creationId="{2026CF29-7142-4F26-42F8-58CC07EE359B}"/>
          </ac:picMkLst>
        </pc:picChg>
        <pc:picChg chg="del">
          <ac:chgData name="Henning Luetkemeier" userId="3d3c2662-f269-47eb-98d6-2a650ef57765" providerId="ADAL" clId="{ED1E1FEE-0973-40CF-8975-2B92BB4F9B73}" dt="2023-02-05T12:34:33.800" v="3" actId="478"/>
          <ac:picMkLst>
            <pc:docMk/>
            <pc:sldMk cId="2480094227" sldId="309"/>
            <ac:picMk id="47" creationId="{DE292595-97A2-15FD-9372-1E37186A4E63}"/>
          </ac:picMkLst>
        </pc:picChg>
        <pc:picChg chg="del">
          <ac:chgData name="Henning Luetkemeier" userId="3d3c2662-f269-47eb-98d6-2a650ef57765" providerId="ADAL" clId="{ED1E1FEE-0973-40CF-8975-2B92BB4F9B73}" dt="2023-02-05T12:34:48.393" v="10" actId="478"/>
          <ac:picMkLst>
            <pc:docMk/>
            <pc:sldMk cId="2480094227" sldId="309"/>
            <ac:picMk id="49" creationId="{CFAE92FB-EDCF-6D60-01C8-1CF871BA99FA}"/>
          </ac:picMkLst>
        </pc:picChg>
        <pc:picChg chg="del">
          <ac:chgData name="Henning Luetkemeier" userId="3d3c2662-f269-47eb-98d6-2a650ef57765" providerId="ADAL" clId="{ED1E1FEE-0973-40CF-8975-2B92BB4F9B73}" dt="2023-02-05T12:34:38.321" v="6" actId="478"/>
          <ac:picMkLst>
            <pc:docMk/>
            <pc:sldMk cId="2480094227" sldId="309"/>
            <ac:picMk id="52" creationId="{A2B2CDE7-B9C9-087B-3D95-2B8725B93C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CF0610-075C-5D85-6B3A-F534912CFC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9FFB538-8478-EF60-68B4-7F2F6F4BA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5B104A0-9D96-09AC-A0F0-061E54B6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B27551-485E-B907-742F-03CB192A0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961182-D1A4-1A92-3F97-9607267EC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931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16971-7676-28AF-D54A-10A97D769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96AB11B-4809-8FA5-93A0-3D29628CF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0D60D2-F17D-DEC6-52E3-41E600239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6E7449A-BB3B-2067-0C62-5942F117F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321C72A-383A-6820-1C57-5B365D62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8323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39CCE57-6559-939B-1068-3C9F11A1B1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614BB1E-7504-AE4B-79AF-26CF57B63E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48D01E0-2475-BC86-8CE9-7DD658811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EB1884-BA36-9C58-2D3C-7059DEEEC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91C6A-B159-9E9E-6810-A4D225529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8929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AF6C3BB-C54F-8EED-E0CE-9ECD7290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1FF8505-FF07-0F01-7721-E7A021588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41DA21A-01AE-46D7-C5D5-4EB4BD92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D4091E-0FCD-F69E-8656-239829846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D78BD92-13F6-4B2D-4559-92CAFB127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1415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853FF-440E-72C2-D107-DDB06C7A1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69CC211-7C8A-904F-52AE-C6A9A48F3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E38A2E-8200-6732-1507-0975A9EE3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9E9E1B-8F25-E8C9-8008-99AEBBC30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48A97A1-2A1F-46B4-E7FF-C900BA904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351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D6B94-57BD-AE63-8493-B82F0424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0FCB692-3038-8842-D98D-AA0267A156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9EF7EBC-BF69-CA81-1313-A34150580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249F137-4F9B-05BF-F804-21ACF3C80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D28526-75CC-F96E-7A0E-9B091A0F9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1475DE6-1FD4-6979-A9FF-2BCC9258D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331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D42EB8-6E91-DE6D-7E7C-8F8F71631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6CB1DE1-2EB7-2777-CA26-F9204519C8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E63075D-CEAA-41A8-77F5-A2220A928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9814462-49D4-DD81-2325-0F78B3B2C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E659795-A2C7-EF4F-8EA1-9EC3958980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C7B15F4-FF97-E7A6-F63C-386AD46E6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DE06FD4-5B49-8550-36DB-E3D3CE062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ACB64C0-0AA0-FD5F-4D3C-89F450FA5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773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B6A95B-9E8E-BCB4-F57E-2D34D682D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EEEF790-D8F5-00AA-BCD3-BB608720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9761373-C4E9-F5BB-2CB9-6AFD93AE0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C385DE-B498-0B71-0470-4CE5F2CC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6914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111AAE4-5D26-BF1E-BB5C-81DE8E218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16450BF-CC7C-E39E-6AD0-7DABAD743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4074145-89D6-EE6E-7457-F22E5275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39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F61D4F-7A4F-3DFF-29C5-5E790623A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D33201-1787-AD9B-011B-B48D6B90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7F0964A-CBEA-7847-177E-711F1C00EB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3B6466E-A7C9-A294-D7EB-6F831B86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E409749-5D90-AEE7-1487-EB7197843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1BAD046-95D8-531F-20C6-F223F5EA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919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5E867E-4E32-D117-09E0-EF6D938B9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CF3563E-828F-3875-A02E-66981F11E4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4260158-59D4-9A2A-B311-1E522113FA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5D8DD3B-8303-062E-A9A0-94FC0C947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FC33B5-F51D-EF1D-D04A-1568B3A30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8AD4EC8-AA04-8D84-8B5D-AB216331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478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3B7D783-3830-70DD-829F-CE22956DF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925B7F-C885-0F7F-2D5D-1B1787B19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61D917-2C8A-9086-B288-B9305DD1E2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080C3-8026-4946-B763-B4CCBAB756C7}" type="datetimeFigureOut">
              <a:rPr lang="de-DE" smtClean="0"/>
              <a:t>05.02.2023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35F0396-031A-1BD6-BAF3-7E221376A7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F37CF1-4930-324B-4586-6AC769ADF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A3335-7D19-4EED-BF92-34411B645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035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0EA802-13A7-4C2E-8A99-F35972EA7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Aktueller Projektstand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FDF924-F24E-4A01-A2F8-6B745DCAC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E8EB-9DAB-4FFD-9375-32293BCF1AA8}" type="datetime1">
              <a:rPr lang="de-DE" smtClean="0"/>
              <a:t>05.02.2023</a:t>
            </a:fld>
            <a:endParaRPr lang="de-DE" dirty="0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45FBC20B-309C-47AD-BD35-A226E3EB16C5}"/>
              </a:ext>
            </a:extLst>
          </p:cNvPr>
          <p:cNvCxnSpPr>
            <a:cxnSpLocks/>
            <a:stCxn id="14" idx="2"/>
            <a:endCxn id="13" idx="3"/>
          </p:cNvCxnSpPr>
          <p:nvPr/>
        </p:nvCxnSpPr>
        <p:spPr>
          <a:xfrm flipH="1">
            <a:off x="6921501" y="2895528"/>
            <a:ext cx="1583482" cy="2847975"/>
          </a:xfrm>
          <a:prstGeom prst="straightConnector1">
            <a:avLst/>
          </a:prstGeom>
          <a:ln w="38100">
            <a:headEnd type="triangle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1966CB83-D5F4-4341-A01A-1961F54188DF}"/>
              </a:ext>
            </a:extLst>
          </p:cNvPr>
          <p:cNvSpPr/>
          <p:nvPr/>
        </p:nvSpPr>
        <p:spPr>
          <a:xfrm>
            <a:off x="2953825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Anforderungen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F9BA88FD-02EE-4A03-A904-D42A0B6B8061}"/>
              </a:ext>
            </a:extLst>
          </p:cNvPr>
          <p:cNvCxnSpPr>
            <a:cxnSpLocks/>
            <a:stCxn id="8" idx="2"/>
            <a:endCxn id="13" idx="1"/>
          </p:cNvCxnSpPr>
          <p:nvPr/>
        </p:nvCxnSpPr>
        <p:spPr>
          <a:xfrm>
            <a:off x="3783819" y="2895528"/>
            <a:ext cx="1477694" cy="28479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5CFB87E0-F203-473D-9D1D-4CAD806EC41C}"/>
              </a:ext>
            </a:extLst>
          </p:cNvPr>
          <p:cNvSpPr/>
          <p:nvPr/>
        </p:nvSpPr>
        <p:spPr>
          <a:xfrm>
            <a:off x="3287041" y="317190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Funktionaler Systementwurf</a:t>
            </a:r>
          </a:p>
        </p:txBody>
      </p:sp>
      <p:sp>
        <p:nvSpPr>
          <p:cNvPr id="11" name="Rechteck: abgerundete Ecken 10">
            <a:extLst>
              <a:ext uri="{FF2B5EF4-FFF2-40B4-BE49-F238E27FC236}">
                <a16:creationId xmlns:a16="http://schemas.microsoft.com/office/drawing/2014/main" id="{4456EFF1-3251-4F35-823B-FE44C6EDC029}"/>
              </a:ext>
            </a:extLst>
          </p:cNvPr>
          <p:cNvSpPr/>
          <p:nvPr/>
        </p:nvSpPr>
        <p:spPr>
          <a:xfrm>
            <a:off x="3601525" y="396247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Technischer Systementwurf</a:t>
            </a:r>
          </a:p>
        </p:txBody>
      </p:sp>
      <p:sp>
        <p:nvSpPr>
          <p:cNvPr id="12" name="Rechteck: abgerundete Ecken 11">
            <a:extLst>
              <a:ext uri="{FF2B5EF4-FFF2-40B4-BE49-F238E27FC236}">
                <a16:creationId xmlns:a16="http://schemas.microsoft.com/office/drawing/2014/main" id="{46F9FFCD-6FF2-41E3-839B-74A65E55E94F}"/>
              </a:ext>
            </a:extLst>
          </p:cNvPr>
          <p:cNvSpPr/>
          <p:nvPr/>
        </p:nvSpPr>
        <p:spPr>
          <a:xfrm>
            <a:off x="3934741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Komponenten-spezifikation</a:t>
            </a:r>
          </a:p>
        </p:txBody>
      </p:sp>
      <p:sp>
        <p:nvSpPr>
          <p:cNvPr id="13" name="Rechteck: abgerundete Ecken 12">
            <a:extLst>
              <a:ext uri="{FF2B5EF4-FFF2-40B4-BE49-F238E27FC236}">
                <a16:creationId xmlns:a16="http://schemas.microsoft.com/office/drawing/2014/main" id="{E294CEF3-C8B5-422D-8BB6-4C0100A26FE1}"/>
              </a:ext>
            </a:extLst>
          </p:cNvPr>
          <p:cNvSpPr/>
          <p:nvPr/>
        </p:nvSpPr>
        <p:spPr>
          <a:xfrm>
            <a:off x="5261513" y="5486401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Entwicklung</a:t>
            </a: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11C2D7E4-C109-4876-8AC6-F9D84EF20561}"/>
              </a:ext>
            </a:extLst>
          </p:cNvPr>
          <p:cNvSpPr/>
          <p:nvPr/>
        </p:nvSpPr>
        <p:spPr>
          <a:xfrm>
            <a:off x="7674989" y="2381325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Abnahmetest</a:t>
            </a: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1A677154-227E-44FA-8168-3F0C44767BDB}"/>
              </a:ext>
            </a:extLst>
          </p:cNvPr>
          <p:cNvSpPr/>
          <p:nvPr/>
        </p:nvSpPr>
        <p:spPr>
          <a:xfrm>
            <a:off x="7297005" y="3171898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Systemtest</a:t>
            </a: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189A0837-D6EF-4DF6-A31C-CC5D020657C0}"/>
              </a:ext>
            </a:extLst>
          </p:cNvPr>
          <p:cNvSpPr/>
          <p:nvPr/>
        </p:nvSpPr>
        <p:spPr>
          <a:xfrm>
            <a:off x="6921501" y="3962474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Integrations-test</a:t>
            </a: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3D865909-81BB-4FF0-A437-FCBC09B392AA}"/>
              </a:ext>
            </a:extLst>
          </p:cNvPr>
          <p:cNvSpPr/>
          <p:nvPr/>
        </p:nvSpPr>
        <p:spPr>
          <a:xfrm>
            <a:off x="6587392" y="4753050"/>
            <a:ext cx="1659988" cy="51420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Komponenten-test</a:t>
            </a:r>
          </a:p>
        </p:txBody>
      </p: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C86138D-5D8E-465D-BE70-C91D5B0FB73F}"/>
              </a:ext>
            </a:extLst>
          </p:cNvPr>
          <p:cNvCxnSpPr>
            <a:stCxn id="14" idx="1"/>
            <a:endCxn id="8" idx="3"/>
          </p:cNvCxnSpPr>
          <p:nvPr/>
        </p:nvCxnSpPr>
        <p:spPr>
          <a:xfrm flipH="1">
            <a:off x="4613813" y="2638427"/>
            <a:ext cx="3061176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A934C83A-564A-4929-AC07-25D2AB2C42BB}"/>
              </a:ext>
            </a:extLst>
          </p:cNvPr>
          <p:cNvCxnSpPr>
            <a:cxnSpLocks/>
            <a:stCxn id="16" idx="1"/>
            <a:endCxn id="11" idx="3"/>
          </p:cNvCxnSpPr>
          <p:nvPr/>
        </p:nvCxnSpPr>
        <p:spPr>
          <a:xfrm flipH="1">
            <a:off x="5261513" y="4219576"/>
            <a:ext cx="1659988" cy="1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>
            <a:extLst>
              <a:ext uri="{FF2B5EF4-FFF2-40B4-BE49-F238E27FC236}">
                <a16:creationId xmlns:a16="http://schemas.microsoft.com/office/drawing/2014/main" id="{9089CCF4-538D-4CC1-8B0C-B1F98A9C1958}"/>
              </a:ext>
            </a:extLst>
          </p:cNvPr>
          <p:cNvCxnSpPr>
            <a:cxnSpLocks/>
            <a:stCxn id="15" idx="1"/>
            <a:endCxn id="10" idx="3"/>
          </p:cNvCxnSpPr>
          <p:nvPr/>
        </p:nvCxnSpPr>
        <p:spPr>
          <a:xfrm flipH="1">
            <a:off x="4947029" y="3429000"/>
            <a:ext cx="2349976" cy="2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>
            <a:extLst>
              <a:ext uri="{FF2B5EF4-FFF2-40B4-BE49-F238E27FC236}">
                <a16:creationId xmlns:a16="http://schemas.microsoft.com/office/drawing/2014/main" id="{20492EF0-F521-4324-9C94-268ACD9646A7}"/>
              </a:ext>
            </a:extLst>
          </p:cNvPr>
          <p:cNvCxnSpPr>
            <a:cxnSpLocks/>
            <a:stCxn id="17" idx="1"/>
            <a:endCxn id="12" idx="3"/>
          </p:cNvCxnSpPr>
          <p:nvPr/>
        </p:nvCxnSpPr>
        <p:spPr>
          <a:xfrm flipH="1">
            <a:off x="5594729" y="5010152"/>
            <a:ext cx="992663" cy="0"/>
          </a:xfrm>
          <a:prstGeom prst="straightConnector1">
            <a:avLst/>
          </a:prstGeom>
          <a:ln w="3810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>
            <a:extLst>
              <a:ext uri="{FF2B5EF4-FFF2-40B4-BE49-F238E27FC236}">
                <a16:creationId xmlns:a16="http://schemas.microsoft.com/office/drawing/2014/main" id="{4F050E02-73C4-4457-95BF-47AA9E1DB262}"/>
              </a:ext>
            </a:extLst>
          </p:cNvPr>
          <p:cNvSpPr txBox="1"/>
          <p:nvPr/>
        </p:nvSpPr>
        <p:spPr>
          <a:xfrm>
            <a:off x="114112" y="115144"/>
            <a:ext cx="266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800" dirty="0">
                <a:solidFill>
                  <a:schemeClr val="bg2">
                    <a:lumMod val="50000"/>
                  </a:schemeClr>
                </a:solidFill>
              </a:rPr>
              <a:t>Projektveranschaulichung</a:t>
            </a:r>
            <a:endParaRPr lang="de-DE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2" name="Verbinder: gekrümmt 31">
            <a:extLst>
              <a:ext uri="{FF2B5EF4-FFF2-40B4-BE49-F238E27FC236}">
                <a16:creationId xmlns:a16="http://schemas.microsoft.com/office/drawing/2014/main" id="{747AE315-D959-4ED1-9E88-5684D1FE2B7B}"/>
              </a:ext>
            </a:extLst>
          </p:cNvPr>
          <p:cNvCxnSpPr>
            <a:cxnSpLocks/>
          </p:cNvCxnSpPr>
          <p:nvPr/>
        </p:nvCxnSpPr>
        <p:spPr>
          <a:xfrm rot="10800000" flipH="1" flipV="1">
            <a:off x="2361037" y="2638426"/>
            <a:ext cx="2218924" cy="3105075"/>
          </a:xfrm>
          <a:prstGeom prst="curvedConnector3">
            <a:avLst>
              <a:gd name="adj1" fmla="val -705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Verbinder: gekrümmt 33">
            <a:extLst>
              <a:ext uri="{FF2B5EF4-FFF2-40B4-BE49-F238E27FC236}">
                <a16:creationId xmlns:a16="http://schemas.microsoft.com/office/drawing/2014/main" id="{C70827BF-F703-433A-8682-9D38A54F8BE4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6921501" y="2638427"/>
            <a:ext cx="3006686" cy="3105076"/>
          </a:xfrm>
          <a:prstGeom prst="curvedConnector3">
            <a:avLst>
              <a:gd name="adj1" fmla="val 100521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feld 39">
            <a:extLst>
              <a:ext uri="{FF2B5EF4-FFF2-40B4-BE49-F238E27FC236}">
                <a16:creationId xmlns:a16="http://schemas.microsoft.com/office/drawing/2014/main" id="{26C5C87D-FF28-46A6-8F88-63A26C69F327}"/>
              </a:ext>
            </a:extLst>
          </p:cNvPr>
          <p:cNvSpPr txBox="1"/>
          <p:nvPr/>
        </p:nvSpPr>
        <p:spPr>
          <a:xfrm>
            <a:off x="507519" y="4825486"/>
            <a:ext cx="2208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Entwicklungsphasen</a:t>
            </a: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2B505997-05E6-4513-AB6E-3A5E313D2BF1}"/>
              </a:ext>
            </a:extLst>
          </p:cNvPr>
          <p:cNvSpPr txBox="1"/>
          <p:nvPr/>
        </p:nvSpPr>
        <p:spPr>
          <a:xfrm>
            <a:off x="9708211" y="4671368"/>
            <a:ext cx="1331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1">
                    <a:lumMod val="75000"/>
                  </a:schemeClr>
                </a:solidFill>
              </a:rPr>
              <a:t>Testphasen</a:t>
            </a:r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B10B40B5-269B-44B7-9E50-079AA185D3DC}"/>
              </a:ext>
            </a:extLst>
          </p:cNvPr>
          <p:cNvSpPr txBox="1"/>
          <p:nvPr/>
        </p:nvSpPr>
        <p:spPr>
          <a:xfrm>
            <a:off x="4852985" y="2199179"/>
            <a:ext cx="2705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chemeClr val="accent4">
                    <a:lumMod val="75000"/>
                  </a:schemeClr>
                </a:solidFill>
              </a:rPr>
              <a:t>Verifizierung &amp; Validierung</a:t>
            </a:r>
          </a:p>
        </p:txBody>
      </p:sp>
      <p:pic>
        <p:nvPicPr>
          <p:cNvPr id="36" name="Grafik 35">
            <a:extLst>
              <a:ext uri="{FF2B5EF4-FFF2-40B4-BE49-F238E27FC236}">
                <a16:creationId xmlns:a16="http://schemas.microsoft.com/office/drawing/2014/main" id="{728C12C7-32C8-28DF-693B-53781FB63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0120" y="2488583"/>
            <a:ext cx="414943" cy="299681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3B469062-524F-043B-5DA7-2066D15D06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0951" y="3279157"/>
            <a:ext cx="414943" cy="299681"/>
          </a:xfrm>
          <a:prstGeom prst="rect">
            <a:avLst/>
          </a:prstGeom>
        </p:spPr>
      </p:pic>
      <p:pic>
        <p:nvPicPr>
          <p:cNvPr id="38" name="Grafik 37">
            <a:extLst>
              <a:ext uri="{FF2B5EF4-FFF2-40B4-BE49-F238E27FC236}">
                <a16:creationId xmlns:a16="http://schemas.microsoft.com/office/drawing/2014/main" id="{7AFDDDCF-6F92-6F88-9E9D-8DC10C6E47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569" y="4069728"/>
            <a:ext cx="414943" cy="299681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2C79C4D3-C11A-F703-980B-CD21D02123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651" y="4856034"/>
            <a:ext cx="414943" cy="299681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F3CE2A7A-A938-657D-03AE-1B50092D82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23065" y="4833108"/>
            <a:ext cx="414943" cy="299681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EEB8E6C3-9342-B9DD-F139-1D6B0AAAC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6082" y="5560717"/>
            <a:ext cx="414943" cy="29968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760D8CC7-1CF1-32C4-F513-98DE5DA487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5781" y="4069728"/>
            <a:ext cx="414943" cy="299681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DE292595-97A2-15FD-9372-1E37186A4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2056" y="2500458"/>
            <a:ext cx="443192" cy="300737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DE292595-97A2-15FD-9372-1E37186A4E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6157" y="3278101"/>
            <a:ext cx="443192" cy="30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9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Breitbild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Aktueller Projektstand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Aktueller Projektstand</dc:title>
  <dc:creator>Henning Luetkemeier</dc:creator>
  <cp:lastModifiedBy>Henning Luetkemeier</cp:lastModifiedBy>
  <cp:revision>1</cp:revision>
  <dcterms:created xsi:type="dcterms:W3CDTF">2023-02-05T12:31:32Z</dcterms:created>
  <dcterms:modified xsi:type="dcterms:W3CDTF">2023-02-05T13:08:31Z</dcterms:modified>
</cp:coreProperties>
</file>