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10063" cy="687705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88" y="-96"/>
      </p:cViewPr>
      <p:guideLst>
        <p:guide orient="horz" pos="2167"/>
        <p:guide pos="13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255" y="2136346"/>
            <a:ext cx="3663554" cy="147410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46510" y="3896995"/>
            <a:ext cx="3017044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124796" y="206949"/>
            <a:ext cx="969764" cy="44000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5503" y="206949"/>
            <a:ext cx="2837458" cy="44000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0465" y="4419145"/>
            <a:ext cx="3663554" cy="13658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0465" y="2914788"/>
            <a:ext cx="3663554" cy="15043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503" y="1203486"/>
            <a:ext cx="1903611" cy="34035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190949" y="1203486"/>
            <a:ext cx="1903611" cy="34035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03" y="275401"/>
            <a:ext cx="3879057" cy="11461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5503" y="1539377"/>
            <a:ext cx="1904360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15503" y="2180916"/>
            <a:ext cx="1904360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189455" y="1539377"/>
            <a:ext cx="1905108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189455" y="2180916"/>
            <a:ext cx="1905108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506" y="273809"/>
            <a:ext cx="1417981" cy="116527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685115" y="273812"/>
            <a:ext cx="2409445" cy="5869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15506" y="1439089"/>
            <a:ext cx="1417981" cy="47040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802" y="4813937"/>
            <a:ext cx="2586038" cy="5683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44802" y="614478"/>
            <a:ext cx="2586038" cy="41262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44802" y="5382250"/>
            <a:ext cx="2586038" cy="8070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15503" y="275401"/>
            <a:ext cx="3879057" cy="1146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5503" y="1604647"/>
            <a:ext cx="3879057" cy="4538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15503" y="6374010"/>
            <a:ext cx="1005681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72605" y="6374010"/>
            <a:ext cx="1364853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088879" y="6374010"/>
            <a:ext cx="1005681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" y="525"/>
            <a:ext cx="4309704" cy="6876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2157323" y="971351"/>
            <a:ext cx="1188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155031" y="2887531"/>
            <a:ext cx="1188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2157323" y="3870573"/>
            <a:ext cx="1188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2155031" y="4806677"/>
            <a:ext cx="1188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155031" y="5051492"/>
            <a:ext cx="1188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2157323" y="5526757"/>
            <a:ext cx="1548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Hochschule Hamm-Lippstadt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Block, Daniel</cp:lastModifiedBy>
  <cp:revision>4</cp:revision>
  <dcterms:created xsi:type="dcterms:W3CDTF">2015-01-22T12:27:35Z</dcterms:created>
  <dcterms:modified xsi:type="dcterms:W3CDTF">2015-01-22T12:47:13Z</dcterms:modified>
</cp:coreProperties>
</file>