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75" d="100"/>
          <a:sy n="75" d="100"/>
        </p:scale>
        <p:origin x="522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1775D-9A54-4318-9E77-5CFA51493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4E0E28-B751-4E23-B990-D3F8362D9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E157BA-50A3-46AD-9478-B27B7ECE1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C00A6C-23F6-436C-A0D8-ED138F86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97655E-F0EE-4D8E-9C83-284D5BEC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8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98F08-3615-41B4-B4DE-546B8A561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A794E59-409B-4140-9209-B49DBFFF0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1F5F13-0586-4810-9DB0-0DA1765D3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31AD21-D8BC-4CB0-B1BB-1719A2FC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85E97D-70DC-49EE-96EF-5D6DB8E7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04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6BA2C95-5628-4DFC-B0FB-4943B7C2D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44299C-D636-4994-A03F-162CB4D9A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4C1365-74B1-436E-92F8-1729134F5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51B4A5-ADD8-4DD5-A3DC-C9C8F091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E27189-B22F-4CB6-95FB-13D06715C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3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9A696-0132-45B6-A90B-14298B545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3C9176-4C21-46C8-8B7B-9482FDBF2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C06C30-6BBE-415D-BC14-AEB822D3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EEB781-6FD1-4815-9A2F-6FC72D26D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936255-8FDD-4429-9896-5F1485F56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88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019FF-74C7-439E-A8F9-463C4BF0C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0E2C8F-B7C0-4E90-9314-5E5791F96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0B3EB1-9FEC-482C-AD79-76B345E9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2B0A4E-39B6-4D2A-9CB6-DB9FD8647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B27031-B14D-4F9D-8026-D292D7E3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487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2F0ED-F165-4803-8E10-89CFBA771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1CF715-3A9C-4706-A9C6-3BBF58916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4AF325-66C5-4F88-AA9E-A4F15B3C9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E58133-CEF6-4C05-9B17-0C152228D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4D1FF0-2CD6-4785-9DCA-A681C032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2ABB9F5-1CA0-4B11-B8E1-71AE8831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23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1A05FA-2D6A-49F5-8A38-727F58F5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EED355-C212-4680-A746-9ECA5E59B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8FD282-3AFE-47FC-B585-42271C21A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83726C-E0B5-40B8-BB50-98943409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49E923B-868A-43F3-A4B9-1512B312B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C23F943-4984-4DB1-8A9F-88650DFFE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3684040-C06F-4B09-A07D-A36A6B3B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534DF2B-B56B-4EFD-9588-4A02861D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90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C9DC48-D17B-4FD9-AD69-ED79CBDFE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6E708F7-09A8-45F9-BD74-F5083223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FD31C2-44E8-444B-8BF7-DD10E4D8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6E248E-B18C-41E4-BAF2-D85CBCAC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461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84EB109-E320-4AC2-AA68-7B05207A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5F6378-2A4F-475C-B1EC-42AF6ED0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6FC722C-D4C0-4CE4-BC1F-678AA5CB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87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9185D-B943-4A60-9B08-C9FD4ECEF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206716-9033-4240-A049-055068E08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E53B6E-A32E-4A2F-8F34-84CEE0017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9ED955-C341-4EA1-AC29-B1BA8152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7BB9D7-EDF0-4FB2-9494-23DB11B65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B72CCE-F7EA-4038-AAD2-A4990FB55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70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55264-3D41-4A94-A275-38E8B641A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99E538F-B84B-4BFD-85AA-4785ADAF3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A1E4EB-D93F-4A9D-99E7-1817EE5E7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8981F6-F202-4DD4-8DE9-F69968BE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7B7644-92FE-42A5-AC0B-A6B969525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E71233-C5EA-4B74-B1FD-027F630F6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4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6FA6DE-DEBB-4B8C-8A0E-B3F0CCCBE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8A3C34-DAAF-4637-927B-9564392B0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EACFD2-8131-4612-A93E-32D9DBF88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B23A3-59F0-48C8-B8D0-72C4F670548E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D8A8D0-805E-41A2-B973-02C33318D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CD7010-5419-4985-894C-C96D5657E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F91F5-0B1E-45E1-8712-D430BA705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25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9CFE233-317B-4AD5-BCDF-6A2B7E91D518}"/>
              </a:ext>
            </a:extLst>
          </p:cNvPr>
          <p:cNvSpPr/>
          <p:nvPr/>
        </p:nvSpPr>
        <p:spPr>
          <a:xfrm>
            <a:off x="384313" y="159026"/>
            <a:ext cx="2133600" cy="7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Read RS232 ASCII</a:t>
            </a:r>
          </a:p>
        </p:txBody>
      </p:sp>
      <p:sp>
        <p:nvSpPr>
          <p:cNvPr id="5" name="Flussdiagramm: Verzweigung 4">
            <a:extLst>
              <a:ext uri="{FF2B5EF4-FFF2-40B4-BE49-F238E27FC236}">
                <a16:creationId xmlns:a16="http://schemas.microsoft.com/office/drawing/2014/main" id="{BA6C07D6-D661-41CC-8D29-D5E521EB84E2}"/>
              </a:ext>
            </a:extLst>
          </p:cNvPr>
          <p:cNvSpPr/>
          <p:nvPr/>
        </p:nvSpPr>
        <p:spPr>
          <a:xfrm>
            <a:off x="185529" y="2806698"/>
            <a:ext cx="2531165" cy="104692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Character == ‚X‘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6FD4608-99C0-4ABA-A306-DDFDCF9E12AC}"/>
              </a:ext>
            </a:extLst>
          </p:cNvPr>
          <p:cNvSpPr/>
          <p:nvPr/>
        </p:nvSpPr>
        <p:spPr>
          <a:xfrm>
            <a:off x="-26503" y="4864100"/>
            <a:ext cx="2941984" cy="131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Calculate</a:t>
            </a:r>
            <a:r>
              <a:rPr lang="de-DE" dirty="0"/>
              <a:t> </a:t>
            </a:r>
            <a:r>
              <a:rPr lang="de-DE" dirty="0" err="1"/>
              <a:t>steps</a:t>
            </a:r>
            <a:r>
              <a:rPr lang="de-DE" dirty="0"/>
              <a:t> and </a:t>
            </a:r>
            <a:r>
              <a:rPr lang="de-DE" dirty="0" err="1"/>
              <a:t>velocity</a:t>
            </a:r>
            <a:endParaRPr lang="de-DE" dirty="0"/>
          </a:p>
          <a:p>
            <a:pPr algn="ctr"/>
            <a:r>
              <a:rPr lang="de-DE" dirty="0"/>
              <a:t>Write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globalDB</a:t>
            </a: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16DDE8F-21D2-467F-B955-17717676D324}"/>
              </a:ext>
            </a:extLst>
          </p:cNvPr>
          <p:cNvSpPr/>
          <p:nvPr/>
        </p:nvSpPr>
        <p:spPr>
          <a:xfrm>
            <a:off x="3670852" y="4864100"/>
            <a:ext cx="2425148" cy="131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Write </a:t>
            </a:r>
            <a:r>
              <a:rPr lang="de-DE" dirty="0" err="1"/>
              <a:t>position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in </a:t>
            </a:r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position</a:t>
            </a:r>
            <a:endParaRPr lang="de-DE" dirty="0"/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D6D98222-7C35-4FE6-BEE5-167B5D682A09}"/>
              </a:ext>
            </a:extLst>
          </p:cNvPr>
          <p:cNvCxnSpPr>
            <a:stCxn id="5" idx="2"/>
            <a:endCxn id="8" idx="0"/>
          </p:cNvCxnSpPr>
          <p:nvPr/>
        </p:nvCxnSpPr>
        <p:spPr>
          <a:xfrm flipH="1">
            <a:off x="1444489" y="3853619"/>
            <a:ext cx="6623" cy="1010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Verbinder: gewinkelt 12">
            <a:extLst>
              <a:ext uri="{FF2B5EF4-FFF2-40B4-BE49-F238E27FC236}">
                <a16:creationId xmlns:a16="http://schemas.microsoft.com/office/drawing/2014/main" id="{3B19F679-F637-41A2-B31D-384E50A6722C}"/>
              </a:ext>
            </a:extLst>
          </p:cNvPr>
          <p:cNvCxnSpPr>
            <a:stCxn id="5" idx="3"/>
            <a:endCxn id="9" idx="0"/>
          </p:cNvCxnSpPr>
          <p:nvPr/>
        </p:nvCxnSpPr>
        <p:spPr>
          <a:xfrm>
            <a:off x="2716694" y="3330159"/>
            <a:ext cx="2166732" cy="153394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ABDCF3B7-94DD-4425-B4AE-BBD5553F1F77}"/>
              </a:ext>
            </a:extLst>
          </p:cNvPr>
          <p:cNvSpPr txBox="1"/>
          <p:nvPr/>
        </p:nvSpPr>
        <p:spPr>
          <a:xfrm>
            <a:off x="2716694" y="2959964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else</a:t>
            </a: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9375C57-6838-4FAE-8645-8E726517CD7C}"/>
              </a:ext>
            </a:extLst>
          </p:cNvPr>
          <p:cNvSpPr/>
          <p:nvPr/>
        </p:nvSpPr>
        <p:spPr>
          <a:xfrm>
            <a:off x="384313" y="1377946"/>
            <a:ext cx="2133600" cy="836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Write </a:t>
            </a:r>
            <a:r>
              <a:rPr lang="de-DE" dirty="0" err="1"/>
              <a:t>data</a:t>
            </a:r>
            <a:r>
              <a:rPr lang="de-DE" dirty="0"/>
              <a:t> in </a:t>
            </a:r>
            <a:r>
              <a:rPr lang="de-DE" dirty="0" err="1"/>
              <a:t>temp</a:t>
            </a:r>
            <a:r>
              <a:rPr lang="de-DE" dirty="0"/>
              <a:t> </a:t>
            </a:r>
            <a:r>
              <a:rPr lang="de-DE" dirty="0" err="1"/>
              <a:t>array</a:t>
            </a:r>
            <a:endParaRPr lang="de-DE" dirty="0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0F625F27-C2CF-4126-B625-A17FDF2A32C2}"/>
              </a:ext>
            </a:extLst>
          </p:cNvPr>
          <p:cNvCxnSpPr>
            <a:stCxn id="4" idx="2"/>
            <a:endCxn id="15" idx="0"/>
          </p:cNvCxnSpPr>
          <p:nvPr/>
        </p:nvCxnSpPr>
        <p:spPr>
          <a:xfrm>
            <a:off x="1451113" y="887896"/>
            <a:ext cx="0" cy="490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81327C7F-82EC-43B8-BE0B-83406F8C8FC8}"/>
              </a:ext>
            </a:extLst>
          </p:cNvPr>
          <p:cNvCxnSpPr>
            <a:stCxn id="15" idx="2"/>
            <a:endCxn id="5" idx="0"/>
          </p:cNvCxnSpPr>
          <p:nvPr/>
        </p:nvCxnSpPr>
        <p:spPr>
          <a:xfrm flipH="1">
            <a:off x="1451112" y="2214487"/>
            <a:ext cx="1" cy="592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eck 19">
            <a:extLst>
              <a:ext uri="{FF2B5EF4-FFF2-40B4-BE49-F238E27FC236}">
                <a16:creationId xmlns:a16="http://schemas.microsoft.com/office/drawing/2014/main" id="{93E8BC7C-BE02-4A03-8CF9-7F91A021791C}"/>
              </a:ext>
            </a:extLst>
          </p:cNvPr>
          <p:cNvSpPr/>
          <p:nvPr/>
        </p:nvSpPr>
        <p:spPr>
          <a:xfrm>
            <a:off x="8420101" y="385970"/>
            <a:ext cx="1993900" cy="673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Read </a:t>
            </a:r>
            <a:r>
              <a:rPr lang="de-DE" dirty="0" err="1"/>
              <a:t>globalDB</a:t>
            </a:r>
            <a:endParaRPr lang="de-DE" dirty="0"/>
          </a:p>
        </p:txBody>
      </p:sp>
      <p:sp>
        <p:nvSpPr>
          <p:cNvPr id="21" name="Flussdiagramm: Verzweigung 20">
            <a:extLst>
              <a:ext uri="{FF2B5EF4-FFF2-40B4-BE49-F238E27FC236}">
                <a16:creationId xmlns:a16="http://schemas.microsoft.com/office/drawing/2014/main" id="{4356455F-E4BC-43A4-9284-45444EF7C13C}"/>
              </a:ext>
            </a:extLst>
          </p:cNvPr>
          <p:cNvSpPr/>
          <p:nvPr/>
        </p:nvSpPr>
        <p:spPr>
          <a:xfrm>
            <a:off x="8151468" y="1377946"/>
            <a:ext cx="2531165" cy="104692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changed</a:t>
            </a:r>
            <a:endParaRPr lang="de-DE" dirty="0"/>
          </a:p>
        </p:txBody>
      </p:sp>
      <p:sp>
        <p:nvSpPr>
          <p:cNvPr id="22" name="Flussdiagramm: Verzweigung 21">
            <a:extLst>
              <a:ext uri="{FF2B5EF4-FFF2-40B4-BE49-F238E27FC236}">
                <a16:creationId xmlns:a16="http://schemas.microsoft.com/office/drawing/2014/main" id="{0F436BF9-261A-451E-8400-461723DD1FC3}"/>
              </a:ext>
            </a:extLst>
          </p:cNvPr>
          <p:cNvSpPr/>
          <p:nvPr/>
        </p:nvSpPr>
        <p:spPr>
          <a:xfrm>
            <a:off x="8151467" y="2743743"/>
            <a:ext cx="2531165" cy="104692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steps</a:t>
            </a:r>
            <a:r>
              <a:rPr lang="de-DE" dirty="0"/>
              <a:t> &gt; 0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FF7ABA7F-AF88-4754-B6C3-541F3A870995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>
            <a:off x="9417051" y="1059070"/>
            <a:ext cx="0" cy="318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E929D556-1F50-46EC-A178-BA5AED002A96}"/>
              </a:ext>
            </a:extLst>
          </p:cNvPr>
          <p:cNvCxnSpPr>
            <a:stCxn id="21" idx="2"/>
            <a:endCxn id="22" idx="0"/>
          </p:cNvCxnSpPr>
          <p:nvPr/>
        </p:nvCxnSpPr>
        <p:spPr>
          <a:xfrm flipH="1">
            <a:off x="9417050" y="2424867"/>
            <a:ext cx="1" cy="318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6B663371-5D83-4EDE-B062-C2CFBBE00387}"/>
              </a:ext>
            </a:extLst>
          </p:cNvPr>
          <p:cNvCxnSpPr>
            <a:stCxn id="21" idx="3"/>
            <a:endCxn id="20" idx="3"/>
          </p:cNvCxnSpPr>
          <p:nvPr/>
        </p:nvCxnSpPr>
        <p:spPr>
          <a:xfrm flipH="1" flipV="1">
            <a:off x="10414001" y="722520"/>
            <a:ext cx="268632" cy="1178887"/>
          </a:xfrm>
          <a:prstGeom prst="bentConnector3">
            <a:avLst>
              <a:gd name="adj1" fmla="val -8509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>
            <a:extLst>
              <a:ext uri="{FF2B5EF4-FFF2-40B4-BE49-F238E27FC236}">
                <a16:creationId xmlns:a16="http://schemas.microsoft.com/office/drawing/2014/main" id="{E0E0D377-F0DF-4070-92CA-407BC6549CC1}"/>
              </a:ext>
            </a:extLst>
          </p:cNvPr>
          <p:cNvSpPr/>
          <p:nvPr/>
        </p:nvSpPr>
        <p:spPr>
          <a:xfrm>
            <a:off x="8737599" y="4124998"/>
            <a:ext cx="1358900" cy="835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Set </a:t>
            </a:r>
            <a:r>
              <a:rPr lang="de-DE" dirty="0" err="1"/>
              <a:t>direction</a:t>
            </a:r>
            <a:r>
              <a:rPr lang="de-DE" dirty="0"/>
              <a:t> </a:t>
            </a:r>
            <a:r>
              <a:rPr lang="de-DE" dirty="0" err="1"/>
              <a:t>forward</a:t>
            </a:r>
            <a:endParaRPr lang="de-DE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EB981C3A-BC62-475F-9CB5-01D276EC2298}"/>
              </a:ext>
            </a:extLst>
          </p:cNvPr>
          <p:cNvSpPr/>
          <p:nvPr/>
        </p:nvSpPr>
        <p:spPr>
          <a:xfrm>
            <a:off x="10747511" y="4124997"/>
            <a:ext cx="1358900" cy="835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Set </a:t>
            </a:r>
            <a:r>
              <a:rPr lang="de-DE" dirty="0" err="1"/>
              <a:t>direction</a:t>
            </a:r>
            <a:r>
              <a:rPr lang="de-DE" dirty="0"/>
              <a:t> </a:t>
            </a:r>
            <a:r>
              <a:rPr lang="de-DE" dirty="0" err="1"/>
              <a:t>backward</a:t>
            </a:r>
            <a:endParaRPr lang="de-DE" dirty="0"/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821C77E9-1FF0-4F34-9D1E-B878F6B7318B}"/>
              </a:ext>
            </a:extLst>
          </p:cNvPr>
          <p:cNvCxnSpPr>
            <a:stCxn id="22" idx="2"/>
            <a:endCxn id="29" idx="0"/>
          </p:cNvCxnSpPr>
          <p:nvPr/>
        </p:nvCxnSpPr>
        <p:spPr>
          <a:xfrm flipH="1">
            <a:off x="9417049" y="3790663"/>
            <a:ext cx="1" cy="334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Verbinder: gewinkelt 33">
            <a:extLst>
              <a:ext uri="{FF2B5EF4-FFF2-40B4-BE49-F238E27FC236}">
                <a16:creationId xmlns:a16="http://schemas.microsoft.com/office/drawing/2014/main" id="{267A717B-59FE-4283-890A-2CC2434E6A8B}"/>
              </a:ext>
            </a:extLst>
          </p:cNvPr>
          <p:cNvCxnSpPr>
            <a:stCxn id="22" idx="3"/>
            <a:endCxn id="30" idx="0"/>
          </p:cNvCxnSpPr>
          <p:nvPr/>
        </p:nvCxnSpPr>
        <p:spPr>
          <a:xfrm>
            <a:off x="10682632" y="3267203"/>
            <a:ext cx="744329" cy="8577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hteck 34">
            <a:extLst>
              <a:ext uri="{FF2B5EF4-FFF2-40B4-BE49-F238E27FC236}">
                <a16:creationId xmlns:a16="http://schemas.microsoft.com/office/drawing/2014/main" id="{A4C71467-E33E-495A-9BD8-F6C50C1ACDF4}"/>
              </a:ext>
            </a:extLst>
          </p:cNvPr>
          <p:cNvSpPr/>
          <p:nvPr/>
        </p:nvSpPr>
        <p:spPr>
          <a:xfrm>
            <a:off x="9417049" y="5636589"/>
            <a:ext cx="2019300" cy="835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Pulse </a:t>
            </a:r>
            <a:r>
              <a:rPr lang="de-DE" dirty="0" err="1"/>
              <a:t>steps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delay</a:t>
            </a:r>
            <a:endParaRPr lang="de-DE" dirty="0"/>
          </a:p>
        </p:txBody>
      </p:sp>
      <p:cxnSp>
        <p:nvCxnSpPr>
          <p:cNvPr id="37" name="Verbinder: gewinkelt 36">
            <a:extLst>
              <a:ext uri="{FF2B5EF4-FFF2-40B4-BE49-F238E27FC236}">
                <a16:creationId xmlns:a16="http://schemas.microsoft.com/office/drawing/2014/main" id="{8EBC0BA7-3DCE-4D70-AD75-D7EE7ABAFBD0}"/>
              </a:ext>
            </a:extLst>
          </p:cNvPr>
          <p:cNvCxnSpPr>
            <a:stCxn id="29" idx="2"/>
            <a:endCxn id="35" idx="0"/>
          </p:cNvCxnSpPr>
          <p:nvPr/>
        </p:nvCxnSpPr>
        <p:spPr>
          <a:xfrm rot="16200000" flipH="1">
            <a:off x="9583799" y="4793689"/>
            <a:ext cx="676150" cy="10096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Verbinder: gewinkelt 38">
            <a:extLst>
              <a:ext uri="{FF2B5EF4-FFF2-40B4-BE49-F238E27FC236}">
                <a16:creationId xmlns:a16="http://schemas.microsoft.com/office/drawing/2014/main" id="{92C1BD97-0D3B-42BB-8B63-DB43496851DE}"/>
              </a:ext>
            </a:extLst>
          </p:cNvPr>
          <p:cNvCxnSpPr>
            <a:stCxn id="30" idx="2"/>
            <a:endCxn id="35" idx="0"/>
          </p:cNvCxnSpPr>
          <p:nvPr/>
        </p:nvCxnSpPr>
        <p:spPr>
          <a:xfrm rot="5400000">
            <a:off x="10588755" y="4798382"/>
            <a:ext cx="676151" cy="10002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8F00F1A1-EB2C-4959-B1F0-CEC51A9C8243}"/>
              </a:ext>
            </a:extLst>
          </p:cNvPr>
          <p:cNvSpPr txBox="1"/>
          <p:nvPr/>
        </p:nvSpPr>
        <p:spPr>
          <a:xfrm>
            <a:off x="10647747" y="2895627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else</a:t>
            </a:r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773925B-87D0-49A9-9E69-DB18D35E67D5}"/>
              </a:ext>
            </a:extLst>
          </p:cNvPr>
          <p:cNvSpPr txBox="1"/>
          <p:nvPr/>
        </p:nvSpPr>
        <p:spPr>
          <a:xfrm>
            <a:off x="10546577" y="1858508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else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74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Luca Riering</dc:creator>
  <cp:lastModifiedBy>Luca Riering</cp:lastModifiedBy>
  <cp:revision>3</cp:revision>
  <dcterms:created xsi:type="dcterms:W3CDTF">2019-12-09T07:56:30Z</dcterms:created>
  <dcterms:modified xsi:type="dcterms:W3CDTF">2019-12-09T08:11:16Z</dcterms:modified>
</cp:coreProperties>
</file>