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519738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7" d="100"/>
          <a:sy n="157" d="100"/>
        </p:scale>
        <p:origin x="-390" y="-90"/>
      </p:cViewPr>
      <p:guideLst>
        <p:guide orient="horz" pos="173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714698"/>
            <a:ext cx="7772400" cy="1183166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127851"/>
            <a:ext cx="6400800" cy="1410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887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2841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66103"/>
            <a:ext cx="2057400" cy="353161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6103"/>
            <a:ext cx="6019800" cy="353161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235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2261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546945"/>
            <a:ext cx="7772400" cy="10962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339501"/>
            <a:ext cx="7772400" cy="120744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8774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965955"/>
            <a:ext cx="4038600" cy="27317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965955"/>
            <a:ext cx="4038600" cy="27317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7551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1046"/>
            <a:ext cx="8229600" cy="919956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35553"/>
            <a:ext cx="4040188" cy="5149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750473"/>
            <a:ext cx="4040188" cy="31802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9" y="1235553"/>
            <a:ext cx="4041775" cy="5149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9" y="1750473"/>
            <a:ext cx="4041775" cy="31802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7211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100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2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4" y="219767"/>
            <a:ext cx="3008313" cy="93529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19770"/>
            <a:ext cx="5111750" cy="4710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4" y="1155058"/>
            <a:ext cx="3008313" cy="37756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006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863817"/>
            <a:ext cx="5486400" cy="4561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93199"/>
            <a:ext cx="5486400" cy="33118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319963"/>
            <a:ext cx="5486400" cy="64780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745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21046"/>
            <a:ext cx="8229600" cy="919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87940"/>
            <a:ext cx="8229600" cy="3642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5115981"/>
            <a:ext cx="2133600" cy="293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5115981"/>
            <a:ext cx="2895600" cy="293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5115981"/>
            <a:ext cx="2133600" cy="293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14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4"/>
            <a:ext cx="9144000" cy="5518751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0" y="671637"/>
            <a:ext cx="144000" cy="1224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568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Hochschule Hamm-Lippstadt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Block, Daniel</dc:creator>
  <cp:lastModifiedBy>Block, Daniel</cp:lastModifiedBy>
  <cp:revision>2</cp:revision>
  <dcterms:created xsi:type="dcterms:W3CDTF">2015-01-22T12:27:35Z</dcterms:created>
  <dcterms:modified xsi:type="dcterms:W3CDTF">2015-01-22T12:39:00Z</dcterms:modified>
</cp:coreProperties>
</file>