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E9DC1-2F39-4497-9E4C-57F23FAEB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8B94617-5E8C-438C-B69C-37B3C4206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39AB49-7CB2-4A73-8237-E58D87F1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D56EB0-AD4B-4A21-8EAD-54917135F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4915B3-AEDD-49CF-84CE-9E18DCC0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09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8F73F-428E-4DEA-A0BD-D973B9B35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8D3D26-4309-4D07-8CAB-F96D31928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C84B31-9D82-48FB-8C87-B0D6E8547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52FFA4-05FB-437D-AC8A-AE563657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C3EBD1-AFB5-4030-9937-1756C4B3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47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6DCF069-D4BD-4397-850E-C0B67C22A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463F552-9DF9-42EE-92DB-14F46C8DD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39D5C6-6336-4C2C-AA94-C970748E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BF4F97-7D90-4025-95C8-C1B61DEDA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0B2DB1-65FC-4217-AAAB-F43B751B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06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5EEF2-A886-4030-8AC3-B182FA4BD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F02673-01F5-4292-BE39-FDF967AB2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601464-0D50-4506-83F9-B527BED28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24D9D2-C662-4702-A672-2CAEE95D9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7AD635-A0A9-4930-AE3A-3099F9D1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22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B83D8B-6DD0-4899-A64E-749971360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3B38830-65F1-4517-82B0-F748DB453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381F57-A6BA-46A9-A221-D9886651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3E7127-EAD2-4060-A7CD-3EA6624C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F7CBE2-B670-4844-86E1-1C9D823C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579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C0191-7C2A-47AE-91AE-D6B5D87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AD73F6-8CB3-417D-8E3A-1C795D16B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A9F5F6-DC18-4E23-BA55-86BAB53E2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C910C3-E213-4101-8E8D-270B15EC3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4542E5-BACE-483C-B3EF-86BBF9B7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7D11B1-23DD-4DB4-8928-949A6BA2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93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084213-0466-4C14-93B3-7916F8840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69FA64-0622-4D25-863A-36749CBEA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82701D-6B9B-483E-9C8D-049F208F6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07B1A3-703B-469B-B5F4-E521C8C07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8DAAD8F-D3A7-44BF-8718-5EF9ED274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A087CB8-D857-4B22-8ED8-3F1CB93E4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BD4576-D22A-430A-83BC-FAB9701C4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D4F659D-92EE-43EF-9E00-7D02430F7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95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2ACAB-AC3C-4201-BADC-5E880DC85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9697C6-724A-47E7-B52F-767F0381D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A1E0934-AA0A-42A5-8F72-EDEE3378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1CC848-598C-4726-84B8-47179065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90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F8CBE32-B234-409D-B0A3-7D20C7D3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968A8F8-F104-4832-AAD9-45580F50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5141B4E-20BE-4DA2-95FF-6E3ED785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24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EDFD4-5F0B-4509-8B45-56230A23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0AB2D8-F3F9-4286-9B1D-1F0A23203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625D81-EB52-4C72-B474-C3FB18CE6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E939C2-C3CB-487C-ACDC-03FD9035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EEE7FC-9C9A-477E-9BFC-044A6BFB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DF7A57-67E2-4E41-8F15-B226281F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45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2DBDB-0445-49C8-A9C8-09ECB001A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F0F7AD-A959-4BF7-BC6E-B5A268D75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3447AB6-6CDA-4AAB-9990-147D20C88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0AE3C6-2134-4A94-8ED5-9389FDA0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E4B123-A2E4-40AC-9305-B762072B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834C44-0654-442C-A4EB-763E490F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0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25128A-9AAE-403F-A523-B7763C885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A65007-D34A-4270-9261-6286FE713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1CB8B0-E7CF-48C8-86FF-2EDD43AB6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AA09-8FB4-4B35-8461-5DE9037C35CD}" type="datetimeFigureOut">
              <a:rPr lang="de-DE" smtClean="0"/>
              <a:t>15.01.2020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DDB090-8A80-4F15-90F0-0A4F1F358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761D78-9F51-4677-B1B8-0E390AB45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FDA62-1113-4E9E-9977-6DCEF65F4E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14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0E586CC-CAD6-4E47-81E2-FE12FBDC9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970" y="656838"/>
            <a:ext cx="4906060" cy="554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7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6980F96-4F11-49C5-805A-30A290798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126" y="944970"/>
            <a:ext cx="7687748" cy="52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0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8698365-75DF-405F-A89C-6F13944C2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903" y="483175"/>
            <a:ext cx="7811590" cy="610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42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48F41B4-5C3A-400A-856E-999A4F0A9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580" y="0"/>
            <a:ext cx="6943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7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AE5E3B9-164F-4C50-AFBB-ADEBA31F5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784" y="351995"/>
            <a:ext cx="7030431" cy="615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14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972C009-A9C5-4F55-8F9E-45AD0784A6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63" y="228153"/>
            <a:ext cx="7878274" cy="6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59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F6FE3CF2-2474-4DB2-9FCF-CCFAAB14DC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232" y="0"/>
            <a:ext cx="28461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65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Maximilian Bröer</dc:creator>
  <cp:lastModifiedBy>Maximilian Bröer</cp:lastModifiedBy>
  <cp:revision>1</cp:revision>
  <dcterms:created xsi:type="dcterms:W3CDTF">2020-01-15T15:34:23Z</dcterms:created>
  <dcterms:modified xsi:type="dcterms:W3CDTF">2020-01-15T15:36:50Z</dcterms:modified>
</cp:coreProperties>
</file>