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00A07E-17B9-4350-B84B-04B6496FD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1252DD6-CDA6-4C76-8E15-85942B28D2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DF58E-9881-46B0-80FE-BBF430387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B45E-CEBE-404C-BD2E-E3C6357C34A6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B6866C-F011-424E-86F3-DF8FA6A00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3FC87B-184C-4362-8D00-605BE098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D135-9003-4530-BAAF-0F1FDDAA59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61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E5DC8C-D6E2-41A2-8830-FA51511E3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0E128F1-B22A-44D1-8446-60C1367FB2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9909FD-EFBE-46B3-B454-73E1DBD8D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B45E-CEBE-404C-BD2E-E3C6357C34A6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57CDE4-31F7-4850-B871-4E35D0C8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34F91F-CE85-46D4-B209-009C0BB0A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D135-9003-4530-BAAF-0F1FDDAA59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7902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422EE79-55C3-4F6A-90C6-2C2884F188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EF0D3DA-7E84-4400-80C8-CF4F8A3D58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4BD242-0F4F-4C36-A883-BE21DAA1C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B45E-CEBE-404C-BD2E-E3C6357C34A6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173D7F-D961-41E1-A757-82BA23C33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013979-46B4-4EEE-BC82-3B252A6C1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D135-9003-4530-BAAF-0F1FDDAA59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08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0DD353-9E2A-4A13-8577-918D4E92B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445985-3844-4992-9E5D-4120AD89E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A542C9-E718-4E80-9865-64E5EE49A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B45E-CEBE-404C-BD2E-E3C6357C34A6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9C43F5-1D80-480C-9CB2-12AF9DC3A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35C87-D10F-452F-8851-E3DF6088E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D135-9003-4530-BAAF-0F1FDDAA59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468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65DE3-7B24-46EF-AB6D-F8E3B2302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5377EF-8B35-413A-9CFE-A456FF349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9C3262-CA6B-480D-A2D2-259FDDAC0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B45E-CEBE-404C-BD2E-E3C6357C34A6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E9D780-2D71-440A-B82D-4EB711756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C1007A-27A6-45EE-89DA-93DEC8E7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D135-9003-4530-BAAF-0F1FDDAA59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737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5C48B4-AD83-4F7B-BB11-1A3DC3313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C6D5FE-C798-4F36-AE05-5E4E87750F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75909CD-ABF2-4401-A885-D5B5BBEA6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594733-94C8-4592-830E-37841CBD7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B45E-CEBE-404C-BD2E-E3C6357C34A6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0DB0C0B-2FE9-4177-8FAC-FC9246B33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8951DD-8EFA-4D7A-BB47-B17A8A5FD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D135-9003-4530-BAAF-0F1FDDAA59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34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B22F92-BBA4-41B5-9A3D-D42C02898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761949-B47E-48C9-BCE8-69E158CBA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F4A2511-AE65-4176-A0D8-15AE0BA10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249C471-1531-4519-8CAA-16039DAEB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B6DACA0-FFFF-4558-AA48-63FFFDA83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0FD77E7-A5C0-42B5-9E93-49D442F0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B45E-CEBE-404C-BD2E-E3C6357C34A6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98E1174-BD44-4B05-874E-4E53C86A2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3A03697-652E-496B-B420-D6156CFEF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D135-9003-4530-BAAF-0F1FDDAA59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6347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0ABFA2-2E83-4574-9E3F-C7BE0ED93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B04F983-0839-4BDA-9419-C5B34CE5A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B45E-CEBE-404C-BD2E-E3C6357C34A6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86928DD-854C-4168-9009-9FC3DA880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B97050D-613D-4786-819D-23E9C9DA0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D135-9003-4530-BAAF-0F1FDDAA59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367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F30711C-5825-42D2-AE14-7C1D1CE10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B45E-CEBE-404C-BD2E-E3C6357C34A6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3E0EC22-488D-4834-835C-6B90AEDFE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6989AD3-C8DB-483D-931E-62255A55B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D135-9003-4530-BAAF-0F1FDDAA59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085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C7DB36-D338-4363-87B8-5E2C62855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B256AF-9FB9-4941-895A-B6A6F1BF7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8D60A63-4397-42C6-8538-0FE68A219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21CAEC1-23BE-4FD3-84A5-17F654E38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B45E-CEBE-404C-BD2E-E3C6357C34A6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B0B6F26-2B92-48EE-A0ED-E0097AB1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6349E6-D91E-4407-B095-C5E95A128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D135-9003-4530-BAAF-0F1FDDAA59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624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E0752-964D-403F-BDA9-F4D2C4063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2718310-028F-46EE-9709-0BC9BB42C9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AD718D3-1B99-4B83-B8B0-EFFAECD4C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0125C1-2E64-480C-9043-4279DF92D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B45E-CEBE-404C-BD2E-E3C6357C34A6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560625-BAEA-4C21-815B-FD5807F2C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AAFE31-E80B-4E2B-A8D2-D8698FE16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D135-9003-4530-BAAF-0F1FDDAA59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320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2350E44-9CC6-4161-B821-760DC8B51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633285-006A-40B6-BC66-1D8BEF5D1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28DDDF-CB91-4DBF-A811-D6A4DC1244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B45E-CEBE-404C-BD2E-E3C6357C34A6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677D8E-D323-4DDF-87C6-17E5AE7563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B0D5AB-566F-4D82-B364-42A8B689A6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FD135-9003-4530-BAAF-0F1FDDAA59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268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C437204-0F05-4CC6-8A66-E1730CA9AA13}"/>
              </a:ext>
            </a:extLst>
          </p:cNvPr>
          <p:cNvSpPr/>
          <p:nvPr/>
        </p:nvSpPr>
        <p:spPr>
          <a:xfrm>
            <a:off x="146237" y="3697939"/>
            <a:ext cx="1243292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Funktionen  Styroporschneider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8A4D080-E01C-42F9-A5CF-D4BCBCAA5EEE}"/>
              </a:ext>
            </a:extLst>
          </p:cNvPr>
          <p:cNvSpPr/>
          <p:nvPr/>
        </p:nvSpPr>
        <p:spPr>
          <a:xfrm>
            <a:off x="1780755" y="3697939"/>
            <a:ext cx="1243292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Styropor schneiden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DA84EB5-907E-4C7F-A6BD-CEF4123D6EE1}"/>
              </a:ext>
            </a:extLst>
          </p:cNvPr>
          <p:cNvSpPr/>
          <p:nvPr/>
        </p:nvSpPr>
        <p:spPr>
          <a:xfrm>
            <a:off x="5462238" y="470935"/>
            <a:ext cx="1243292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Energie erzeugen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61AAC3F-B992-41D9-860E-6E9628408D2B}"/>
              </a:ext>
            </a:extLst>
          </p:cNvPr>
          <p:cNvSpPr/>
          <p:nvPr/>
        </p:nvSpPr>
        <p:spPr>
          <a:xfrm>
            <a:off x="5462238" y="1879218"/>
            <a:ext cx="1243292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Energie schalten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0B1005A-6079-4A07-B9E3-36BE0A44D12E}"/>
              </a:ext>
            </a:extLst>
          </p:cNvPr>
          <p:cNvSpPr/>
          <p:nvPr/>
        </p:nvSpPr>
        <p:spPr>
          <a:xfrm>
            <a:off x="3652968" y="1192603"/>
            <a:ext cx="1316420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Schneidvorrichtung ansteuern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CFF9D7B3-6FCA-4D2C-8CF2-B735C83C2164}"/>
              </a:ext>
            </a:extLst>
          </p:cNvPr>
          <p:cNvSpPr/>
          <p:nvPr/>
        </p:nvSpPr>
        <p:spPr>
          <a:xfrm>
            <a:off x="7288027" y="108985"/>
            <a:ext cx="1243292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Wärme, Strom etc.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329B684B-A134-459E-BB8E-B6342E946725}"/>
              </a:ext>
            </a:extLst>
          </p:cNvPr>
          <p:cNvSpPr/>
          <p:nvPr/>
        </p:nvSpPr>
        <p:spPr>
          <a:xfrm>
            <a:off x="7288027" y="830653"/>
            <a:ext cx="1243292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Komponente auswechseln 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F831A6B6-1B83-4FD2-B802-FFA97ED9C17E}"/>
              </a:ext>
            </a:extLst>
          </p:cNvPr>
          <p:cNvSpPr/>
          <p:nvPr/>
        </p:nvSpPr>
        <p:spPr>
          <a:xfrm>
            <a:off x="7288027" y="1517268"/>
            <a:ext cx="1243292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Stromkreis schließen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EC61F6BE-4ECA-4813-993E-A8DF9AE72288}"/>
              </a:ext>
            </a:extLst>
          </p:cNvPr>
          <p:cNvSpPr/>
          <p:nvPr/>
        </p:nvSpPr>
        <p:spPr>
          <a:xfrm>
            <a:off x="7288027" y="2241168"/>
            <a:ext cx="1243292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Stromkreis öffnen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BD19DDC-13F0-4D98-8447-7DE131A6A89D}"/>
              </a:ext>
            </a:extLst>
          </p:cNvPr>
          <p:cNvSpPr/>
          <p:nvPr/>
        </p:nvSpPr>
        <p:spPr>
          <a:xfrm>
            <a:off x="3710865" y="5484422"/>
            <a:ext cx="1331651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Schneidvorrichtung verfahren 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8170FE8D-1E91-4F7B-9644-3EF61A27A423}"/>
              </a:ext>
            </a:extLst>
          </p:cNvPr>
          <p:cNvSpPr/>
          <p:nvPr/>
        </p:nvSpPr>
        <p:spPr>
          <a:xfrm>
            <a:off x="7305955" y="5108845"/>
            <a:ext cx="1243292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In X-Richtung verfahren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38D942E5-8540-4FBB-997D-E51137420F0C}"/>
              </a:ext>
            </a:extLst>
          </p:cNvPr>
          <p:cNvSpPr/>
          <p:nvPr/>
        </p:nvSpPr>
        <p:spPr>
          <a:xfrm>
            <a:off x="7288027" y="4388815"/>
            <a:ext cx="1243292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In Z-Richtung verfahren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8DE0FA7-D669-471E-B5C0-B404DCB2188C}"/>
              </a:ext>
            </a:extLst>
          </p:cNvPr>
          <p:cNvSpPr/>
          <p:nvPr/>
        </p:nvSpPr>
        <p:spPr>
          <a:xfrm>
            <a:off x="3726096" y="3697939"/>
            <a:ext cx="1316420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Schneidvorrichtung anschließen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EFE0571D-D89F-4BA6-AEC5-668B3A3F2C0B}"/>
              </a:ext>
            </a:extLst>
          </p:cNvPr>
          <p:cNvSpPr/>
          <p:nvPr/>
        </p:nvSpPr>
        <p:spPr>
          <a:xfrm>
            <a:off x="5462237" y="3292543"/>
            <a:ext cx="1467479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Halterung Schneidvorrichtung  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7CA6D7A4-2D2E-49F9-BE9C-259AFE3F0237}"/>
              </a:ext>
            </a:extLst>
          </p:cNvPr>
          <p:cNvSpPr/>
          <p:nvPr/>
        </p:nvSpPr>
        <p:spPr>
          <a:xfrm>
            <a:off x="7305955" y="3658971"/>
            <a:ext cx="1243292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Verdrehschutz Halterung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1489A5F-26C8-43F4-B49A-7596EF3DADA8}"/>
              </a:ext>
            </a:extLst>
          </p:cNvPr>
          <p:cNvSpPr/>
          <p:nvPr/>
        </p:nvSpPr>
        <p:spPr>
          <a:xfrm>
            <a:off x="7288027" y="2884967"/>
            <a:ext cx="1243292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Einfache Montage  Halterung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4E714E01-CBA1-46FF-925B-79ADC387210C}"/>
              </a:ext>
            </a:extLst>
          </p:cNvPr>
          <p:cNvSpPr/>
          <p:nvPr/>
        </p:nvSpPr>
        <p:spPr>
          <a:xfrm>
            <a:off x="5592932" y="4750765"/>
            <a:ext cx="1336785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Schneidvorrichtung verfahren 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E1DCA1C0-02C3-4A50-8B9C-571BC1418964}"/>
              </a:ext>
            </a:extLst>
          </p:cNvPr>
          <p:cNvSpPr/>
          <p:nvPr/>
        </p:nvSpPr>
        <p:spPr>
          <a:xfrm>
            <a:off x="5592932" y="6025115"/>
            <a:ext cx="1336785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Schneidvorrichtung ansteuern 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FD28B427-E26A-4842-9173-8B120D5D811F}"/>
              </a:ext>
            </a:extLst>
          </p:cNvPr>
          <p:cNvSpPr/>
          <p:nvPr/>
        </p:nvSpPr>
        <p:spPr>
          <a:xfrm>
            <a:off x="7305955" y="5665986"/>
            <a:ext cx="1243292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Signal CNC-Fräse Verfahren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38214CE5-8584-4FA6-AD5C-992A7467E9B4}"/>
              </a:ext>
            </a:extLst>
          </p:cNvPr>
          <p:cNvSpPr/>
          <p:nvPr/>
        </p:nvSpPr>
        <p:spPr>
          <a:xfrm>
            <a:off x="7305955" y="6353444"/>
            <a:ext cx="1243292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Signal CNC-Fräse Stand</a:t>
            </a:r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757CE3EB-83FF-4048-917D-2C7ED7867F1E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1389529" y="3878914"/>
            <a:ext cx="3912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C882C299-3ED5-4FCE-AA06-4F6BF1DFC783}"/>
              </a:ext>
            </a:extLst>
          </p:cNvPr>
          <p:cNvCxnSpPr>
            <a:stCxn id="7" idx="3"/>
            <a:endCxn id="7" idx="3"/>
          </p:cNvCxnSpPr>
          <p:nvPr/>
        </p:nvCxnSpPr>
        <p:spPr>
          <a:xfrm>
            <a:off x="3024047" y="3878914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Verbinder: gewinkelt 33">
            <a:extLst>
              <a:ext uri="{FF2B5EF4-FFF2-40B4-BE49-F238E27FC236}">
                <a16:creationId xmlns:a16="http://schemas.microsoft.com/office/drawing/2014/main" id="{20BCE070-6390-45FF-A72C-A5DCBD65BBDA}"/>
              </a:ext>
            </a:extLst>
          </p:cNvPr>
          <p:cNvCxnSpPr>
            <a:cxnSpLocks/>
          </p:cNvCxnSpPr>
          <p:nvPr/>
        </p:nvCxnSpPr>
        <p:spPr>
          <a:xfrm flipV="1">
            <a:off x="3035396" y="1375927"/>
            <a:ext cx="628921" cy="250533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Verbinder: gewinkelt 38">
            <a:extLst>
              <a:ext uri="{FF2B5EF4-FFF2-40B4-BE49-F238E27FC236}">
                <a16:creationId xmlns:a16="http://schemas.microsoft.com/office/drawing/2014/main" id="{DE06FCB0-2D21-4FD6-85CC-6DAFBAF89658}"/>
              </a:ext>
            </a:extLst>
          </p:cNvPr>
          <p:cNvCxnSpPr>
            <a:cxnSpLocks/>
          </p:cNvCxnSpPr>
          <p:nvPr/>
        </p:nvCxnSpPr>
        <p:spPr>
          <a:xfrm>
            <a:off x="3013011" y="3878914"/>
            <a:ext cx="686818" cy="17864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84B06E09-3B1B-4789-895B-83E5E6E9D8DA}"/>
              </a:ext>
            </a:extLst>
          </p:cNvPr>
          <p:cNvCxnSpPr>
            <a:cxnSpLocks/>
            <a:stCxn id="7" idx="3"/>
            <a:endCxn id="18" idx="1"/>
          </p:cNvCxnSpPr>
          <p:nvPr/>
        </p:nvCxnSpPr>
        <p:spPr>
          <a:xfrm>
            <a:off x="3024047" y="3878914"/>
            <a:ext cx="7020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Verbinder: gewinkelt 44">
            <a:extLst>
              <a:ext uri="{FF2B5EF4-FFF2-40B4-BE49-F238E27FC236}">
                <a16:creationId xmlns:a16="http://schemas.microsoft.com/office/drawing/2014/main" id="{AA5C9666-35D8-4E2D-93B9-13AF223039D0}"/>
              </a:ext>
            </a:extLst>
          </p:cNvPr>
          <p:cNvCxnSpPr>
            <a:cxnSpLocks/>
            <a:stCxn id="10" idx="3"/>
            <a:endCxn id="8" idx="1"/>
          </p:cNvCxnSpPr>
          <p:nvPr/>
        </p:nvCxnSpPr>
        <p:spPr>
          <a:xfrm flipV="1">
            <a:off x="4969388" y="651910"/>
            <a:ext cx="492850" cy="72166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Verbinder: gewinkelt 46">
            <a:extLst>
              <a:ext uri="{FF2B5EF4-FFF2-40B4-BE49-F238E27FC236}">
                <a16:creationId xmlns:a16="http://schemas.microsoft.com/office/drawing/2014/main" id="{0499985E-3FC3-4D8D-B628-C169544A9B1E}"/>
              </a:ext>
            </a:extLst>
          </p:cNvPr>
          <p:cNvCxnSpPr>
            <a:cxnSpLocks/>
            <a:stCxn id="10" idx="3"/>
            <a:endCxn id="9" idx="1"/>
          </p:cNvCxnSpPr>
          <p:nvPr/>
        </p:nvCxnSpPr>
        <p:spPr>
          <a:xfrm>
            <a:off x="4969388" y="1373578"/>
            <a:ext cx="492850" cy="6866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73C69D22-9E5E-46B4-A068-6270B5133F1D}"/>
              </a:ext>
            </a:extLst>
          </p:cNvPr>
          <p:cNvCxnSpPr>
            <a:cxnSpLocks/>
            <a:stCxn id="18" idx="3"/>
            <a:endCxn id="19" idx="1"/>
          </p:cNvCxnSpPr>
          <p:nvPr/>
        </p:nvCxnSpPr>
        <p:spPr>
          <a:xfrm flipV="1">
            <a:off x="5042516" y="3473518"/>
            <a:ext cx="419721" cy="40539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Verbinder: gewinkelt 50">
            <a:extLst>
              <a:ext uri="{FF2B5EF4-FFF2-40B4-BE49-F238E27FC236}">
                <a16:creationId xmlns:a16="http://schemas.microsoft.com/office/drawing/2014/main" id="{1505FC61-ED24-4508-A074-B9610521FC88}"/>
              </a:ext>
            </a:extLst>
          </p:cNvPr>
          <p:cNvCxnSpPr>
            <a:cxnSpLocks/>
            <a:stCxn id="8" idx="3"/>
            <a:endCxn id="11" idx="1"/>
          </p:cNvCxnSpPr>
          <p:nvPr/>
        </p:nvCxnSpPr>
        <p:spPr>
          <a:xfrm flipV="1">
            <a:off x="6705530" y="289960"/>
            <a:ext cx="582497" cy="3619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Verbinder: gewinkelt 52">
            <a:extLst>
              <a:ext uri="{FF2B5EF4-FFF2-40B4-BE49-F238E27FC236}">
                <a16:creationId xmlns:a16="http://schemas.microsoft.com/office/drawing/2014/main" id="{12AEF5F1-04BF-40F4-964A-1FD41820A488}"/>
              </a:ext>
            </a:extLst>
          </p:cNvPr>
          <p:cNvCxnSpPr>
            <a:cxnSpLocks/>
            <a:stCxn id="8" idx="3"/>
            <a:endCxn id="12" idx="1"/>
          </p:cNvCxnSpPr>
          <p:nvPr/>
        </p:nvCxnSpPr>
        <p:spPr>
          <a:xfrm>
            <a:off x="6705530" y="651910"/>
            <a:ext cx="582497" cy="35971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Verbinder: gewinkelt 54">
            <a:extLst>
              <a:ext uri="{FF2B5EF4-FFF2-40B4-BE49-F238E27FC236}">
                <a16:creationId xmlns:a16="http://schemas.microsoft.com/office/drawing/2014/main" id="{D32A6A2E-8CAC-4DCD-AFD5-4FDB87785C0E}"/>
              </a:ext>
            </a:extLst>
          </p:cNvPr>
          <p:cNvCxnSpPr>
            <a:stCxn id="9" idx="3"/>
            <a:endCxn id="13" idx="1"/>
          </p:cNvCxnSpPr>
          <p:nvPr/>
        </p:nvCxnSpPr>
        <p:spPr>
          <a:xfrm flipV="1">
            <a:off x="6705530" y="1698243"/>
            <a:ext cx="582497" cy="3619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Verbinder: gewinkelt 56">
            <a:extLst>
              <a:ext uri="{FF2B5EF4-FFF2-40B4-BE49-F238E27FC236}">
                <a16:creationId xmlns:a16="http://schemas.microsoft.com/office/drawing/2014/main" id="{47EC0352-84CB-4A9F-BC90-422286453803}"/>
              </a:ext>
            </a:extLst>
          </p:cNvPr>
          <p:cNvCxnSpPr>
            <a:stCxn id="9" idx="3"/>
            <a:endCxn id="14" idx="1"/>
          </p:cNvCxnSpPr>
          <p:nvPr/>
        </p:nvCxnSpPr>
        <p:spPr>
          <a:xfrm>
            <a:off x="6705530" y="2060193"/>
            <a:ext cx="582497" cy="3619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Verbinder: gewinkelt 58">
            <a:extLst>
              <a:ext uri="{FF2B5EF4-FFF2-40B4-BE49-F238E27FC236}">
                <a16:creationId xmlns:a16="http://schemas.microsoft.com/office/drawing/2014/main" id="{DB02BA43-9E9A-4920-B158-739C37362F11}"/>
              </a:ext>
            </a:extLst>
          </p:cNvPr>
          <p:cNvCxnSpPr>
            <a:cxnSpLocks/>
            <a:stCxn id="19" idx="3"/>
            <a:endCxn id="21" idx="1"/>
          </p:cNvCxnSpPr>
          <p:nvPr/>
        </p:nvCxnSpPr>
        <p:spPr>
          <a:xfrm flipV="1">
            <a:off x="6929716" y="3065942"/>
            <a:ext cx="358311" cy="4075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Verbinder: gewinkelt 60">
            <a:extLst>
              <a:ext uri="{FF2B5EF4-FFF2-40B4-BE49-F238E27FC236}">
                <a16:creationId xmlns:a16="http://schemas.microsoft.com/office/drawing/2014/main" id="{5AA8370B-C694-4079-8F8C-51E9D23E2BA9}"/>
              </a:ext>
            </a:extLst>
          </p:cNvPr>
          <p:cNvCxnSpPr>
            <a:cxnSpLocks/>
            <a:stCxn id="19" idx="3"/>
            <a:endCxn id="20" idx="1"/>
          </p:cNvCxnSpPr>
          <p:nvPr/>
        </p:nvCxnSpPr>
        <p:spPr>
          <a:xfrm>
            <a:off x="6929716" y="3473518"/>
            <a:ext cx="376239" cy="36642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Verbinder: gewinkelt 62">
            <a:extLst>
              <a:ext uri="{FF2B5EF4-FFF2-40B4-BE49-F238E27FC236}">
                <a16:creationId xmlns:a16="http://schemas.microsoft.com/office/drawing/2014/main" id="{98A5BD47-20D4-40D1-8F07-8252903C88EB}"/>
              </a:ext>
            </a:extLst>
          </p:cNvPr>
          <p:cNvCxnSpPr>
            <a:cxnSpLocks/>
            <a:stCxn id="15" idx="3"/>
            <a:endCxn id="23" idx="1"/>
          </p:cNvCxnSpPr>
          <p:nvPr/>
        </p:nvCxnSpPr>
        <p:spPr>
          <a:xfrm flipV="1">
            <a:off x="5042516" y="4931740"/>
            <a:ext cx="550416" cy="73365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Verbinder: gewinkelt 64">
            <a:extLst>
              <a:ext uri="{FF2B5EF4-FFF2-40B4-BE49-F238E27FC236}">
                <a16:creationId xmlns:a16="http://schemas.microsoft.com/office/drawing/2014/main" id="{2C813486-328B-4899-94E8-660C4D4B377B}"/>
              </a:ext>
            </a:extLst>
          </p:cNvPr>
          <p:cNvCxnSpPr>
            <a:cxnSpLocks/>
            <a:stCxn id="15" idx="3"/>
            <a:endCxn id="24" idx="1"/>
          </p:cNvCxnSpPr>
          <p:nvPr/>
        </p:nvCxnSpPr>
        <p:spPr>
          <a:xfrm>
            <a:off x="5042516" y="5665397"/>
            <a:ext cx="550416" cy="54069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Verbinder: gewinkelt 66">
            <a:extLst>
              <a:ext uri="{FF2B5EF4-FFF2-40B4-BE49-F238E27FC236}">
                <a16:creationId xmlns:a16="http://schemas.microsoft.com/office/drawing/2014/main" id="{664F2C3B-2E34-4E14-8DF6-56681FF6EFD2}"/>
              </a:ext>
            </a:extLst>
          </p:cNvPr>
          <p:cNvCxnSpPr>
            <a:cxnSpLocks/>
            <a:stCxn id="24" idx="3"/>
            <a:endCxn id="26" idx="1"/>
          </p:cNvCxnSpPr>
          <p:nvPr/>
        </p:nvCxnSpPr>
        <p:spPr>
          <a:xfrm>
            <a:off x="6929717" y="6206090"/>
            <a:ext cx="376238" cy="32832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Verbinder: gewinkelt 68">
            <a:extLst>
              <a:ext uri="{FF2B5EF4-FFF2-40B4-BE49-F238E27FC236}">
                <a16:creationId xmlns:a16="http://schemas.microsoft.com/office/drawing/2014/main" id="{6E903045-6F12-4E2C-B34D-087490696743}"/>
              </a:ext>
            </a:extLst>
          </p:cNvPr>
          <p:cNvCxnSpPr>
            <a:cxnSpLocks/>
            <a:stCxn id="24" idx="3"/>
            <a:endCxn id="25" idx="1"/>
          </p:cNvCxnSpPr>
          <p:nvPr/>
        </p:nvCxnSpPr>
        <p:spPr>
          <a:xfrm flipV="1">
            <a:off x="6929717" y="5846961"/>
            <a:ext cx="376238" cy="35912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Verbinder: gewinkelt 70">
            <a:extLst>
              <a:ext uri="{FF2B5EF4-FFF2-40B4-BE49-F238E27FC236}">
                <a16:creationId xmlns:a16="http://schemas.microsoft.com/office/drawing/2014/main" id="{649AEBF6-F4B0-4579-AF11-714C3F6E7770}"/>
              </a:ext>
            </a:extLst>
          </p:cNvPr>
          <p:cNvCxnSpPr>
            <a:cxnSpLocks/>
            <a:stCxn id="23" idx="3"/>
            <a:endCxn id="17" idx="1"/>
          </p:cNvCxnSpPr>
          <p:nvPr/>
        </p:nvCxnSpPr>
        <p:spPr>
          <a:xfrm flipV="1">
            <a:off x="6929717" y="4569790"/>
            <a:ext cx="358310" cy="3619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Verbinder: gewinkelt 72">
            <a:extLst>
              <a:ext uri="{FF2B5EF4-FFF2-40B4-BE49-F238E27FC236}">
                <a16:creationId xmlns:a16="http://schemas.microsoft.com/office/drawing/2014/main" id="{B623F001-0F08-4633-ABC4-7F9FA028E931}"/>
              </a:ext>
            </a:extLst>
          </p:cNvPr>
          <p:cNvCxnSpPr>
            <a:cxnSpLocks/>
            <a:stCxn id="23" idx="3"/>
            <a:endCxn id="16" idx="1"/>
          </p:cNvCxnSpPr>
          <p:nvPr/>
        </p:nvCxnSpPr>
        <p:spPr>
          <a:xfrm>
            <a:off x="6929717" y="4931740"/>
            <a:ext cx="376238" cy="35808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008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Breitbild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Kevin Kuhrt</dc:creator>
  <cp:lastModifiedBy>Kevin Kuhrt</cp:lastModifiedBy>
  <cp:revision>6</cp:revision>
  <dcterms:created xsi:type="dcterms:W3CDTF">2019-11-28T19:24:46Z</dcterms:created>
  <dcterms:modified xsi:type="dcterms:W3CDTF">2020-02-06T11:15:03Z</dcterms:modified>
</cp:coreProperties>
</file>