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5956"/>
    <a:srgbClr val="4685D1"/>
    <a:srgbClr val="FF9B3B"/>
    <a:srgbClr val="E3E3E3"/>
    <a:srgbClr val="D9DB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94650" autoAdjust="0"/>
  </p:normalViewPr>
  <p:slideViewPr>
    <p:cSldViewPr snapToGrid="0" snapToObjects="1">
      <p:cViewPr varScale="1">
        <p:scale>
          <a:sx n="108" d="100"/>
          <a:sy n="108" d="100"/>
        </p:scale>
        <p:origin x="534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817F0-84FC-C145-AFC3-FA42D1D21F8E}" type="datetimeFigureOut">
              <a:rPr lang="de-DE" smtClean="0"/>
              <a:t>23.01.2022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16E92-7EF2-5A47-8774-75AC8D7375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198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0FA3C8-DE25-7348-A1F7-D749F91943C8}" type="datetimeFigureOut">
              <a:rPr lang="de-DE" smtClean="0"/>
              <a:t>23.01.2022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E6540-DBC8-1449-A578-CCAD6D2991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266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4002" y="1438813"/>
            <a:ext cx="10027213" cy="1470025"/>
          </a:xfrm>
        </p:spPr>
        <p:txBody>
          <a:bodyPr>
            <a:normAutofit/>
          </a:bodyPr>
          <a:lstStyle>
            <a:lvl1pPr algn="l">
              <a:defRPr sz="4000" b="1" i="0">
                <a:latin typeface="Source Sans Pro"/>
                <a:cs typeface="Source Sans Pro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64002" y="3176700"/>
            <a:ext cx="10027213" cy="2254848"/>
          </a:xfrm>
        </p:spPr>
        <p:txBody>
          <a:bodyPr/>
          <a:lstStyle>
            <a:lvl1pPr marL="0" indent="0" algn="l">
              <a:buNone/>
              <a:defRPr b="0" i="0">
                <a:solidFill>
                  <a:schemeClr val="tx1"/>
                </a:solidFill>
                <a:latin typeface="Source Sans Pro"/>
                <a:cs typeface="Source Sans Pro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864000" y="6492816"/>
            <a:ext cx="2844800" cy="11195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 b="0" i="0">
                <a:solidFill>
                  <a:schemeClr val="tx1"/>
                </a:solidFill>
                <a:latin typeface="Source Sans Pro"/>
                <a:cs typeface="Source Sans Pro"/>
              </a:defRPr>
            </a:lvl1pPr>
          </a:lstStyle>
          <a:p>
            <a:fld id="{E98B6C37-2B41-447B-8764-EF2F69375CF8}" type="datetime1">
              <a:rPr lang="de-DE" smtClean="0"/>
              <a:t>23.01.2022</a:t>
            </a:fld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1200" y="6493481"/>
            <a:ext cx="284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1" i="0">
                <a:solidFill>
                  <a:schemeClr val="tx1"/>
                </a:solidFill>
                <a:latin typeface="Source Sans Pro"/>
                <a:cs typeface="Source Sans Pro"/>
              </a:defRPr>
            </a:lvl1pPr>
          </a:lstStyle>
          <a:p>
            <a:fld id="{E7BE1CCD-89A0-CC45-BF3E-2A331A7F049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12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864000" y="6492816"/>
            <a:ext cx="2844800" cy="11195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 b="0" i="0">
                <a:solidFill>
                  <a:schemeClr val="tx1"/>
                </a:solidFill>
                <a:latin typeface="Source Sans Pro"/>
                <a:cs typeface="Source Sans Pro"/>
              </a:defRPr>
            </a:lvl1pPr>
          </a:lstStyle>
          <a:p>
            <a:fld id="{0EFF8CB1-A472-480D-BCA1-90B3EE077451}" type="datetime1">
              <a:rPr lang="de-DE" smtClean="0"/>
              <a:t>23.01.2022</a:t>
            </a:fld>
            <a:endParaRPr lang="de-DE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1200" y="6493481"/>
            <a:ext cx="284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1" i="0">
                <a:solidFill>
                  <a:schemeClr val="tx1"/>
                </a:solidFill>
                <a:latin typeface="Source Sans Pro"/>
                <a:cs typeface="Source Sans Pro"/>
              </a:defRPr>
            </a:lvl1pPr>
          </a:lstStyle>
          <a:p>
            <a:fld id="{E7BE1CCD-89A0-CC45-BF3E-2A331A7F049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26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8698-3B69-4369-916A-E97E263B09F8}" type="datetime1">
              <a:rPr lang="de-DE" smtClean="0"/>
              <a:t>23.01.2022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CCD-89A0-CC45-BF3E-2A331A7F0490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06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64000" y="2020711"/>
            <a:ext cx="5130400" cy="41054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2020711"/>
            <a:ext cx="4900309" cy="410545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9397-C7CE-464C-BC4B-705C0F4D343C}" type="datetime1">
              <a:rPr lang="de-DE" smtClean="0"/>
              <a:t>23.01.2022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CCD-89A0-CC45-BF3E-2A331A7F049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996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79E0-D755-4A20-B007-D384763E26EA}" type="datetime1">
              <a:rPr lang="de-DE" smtClean="0"/>
              <a:t>23.01.2022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CCD-89A0-CC45-BF3E-2A331A7F0490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085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DC17-05ED-436E-B781-DC25AA7DE434}" type="datetime1">
              <a:rPr lang="de-DE" smtClean="0"/>
              <a:t>23.01.2022</a:t>
            </a:fld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CCD-89A0-CC45-BF3E-2A331A7F0490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44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699910"/>
            <a:ext cx="4011084" cy="73518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4" y="699911"/>
            <a:ext cx="6499578" cy="54262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580444"/>
            <a:ext cx="4011084" cy="45457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1636A-6039-48C2-952F-36FEC0099677}" type="datetime1">
              <a:rPr lang="de-DE" smtClean="0"/>
              <a:t>23.01.2022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E1CCD-89A0-CC45-BF3E-2A331A7F049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06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648000"/>
            <a:ext cx="11376000" cy="56700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64000" y="745650"/>
            <a:ext cx="102339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64000" y="2021181"/>
            <a:ext cx="10233909" cy="4104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64000" y="6492816"/>
            <a:ext cx="2844800" cy="11195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>
              <a:defRPr lang="de-DE" sz="700" b="0" i="0" smtClean="0">
                <a:latin typeface="Source Sans Pro"/>
                <a:cs typeface="Source Sans Pro"/>
              </a:defRPr>
            </a:lvl1pPr>
          </a:lstStyle>
          <a:p>
            <a:fld id="{92E91965-D069-4BD7-BD9B-AD3146D99A70}" type="datetime1">
              <a:rPr lang="de-DE" smtClean="0"/>
              <a:t>23.01.2022</a:t>
            </a:fld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31200" y="6493481"/>
            <a:ext cx="284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b="1" i="0">
                <a:solidFill>
                  <a:schemeClr val="tx1"/>
                </a:solidFill>
                <a:latin typeface="Source Sans Pro"/>
                <a:cs typeface="Source Sans Pro"/>
              </a:defRPr>
            </a:lvl1pPr>
          </a:lstStyle>
          <a:p>
            <a:fld id="{E7BE1CCD-89A0-CC45-BF3E-2A331A7F0490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93481"/>
            <a:ext cx="4114800" cy="1112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lang="de-DE" sz="700" b="0" i="0">
                <a:latin typeface="Source Sans Pro"/>
                <a:cs typeface="Source Sans Pro"/>
              </a:defRPr>
            </a:lvl1pPr>
          </a:lstStyle>
          <a:p>
            <a:endParaRPr lang="de-DE"/>
          </a:p>
        </p:txBody>
      </p:sp>
      <p:pic>
        <p:nvPicPr>
          <p:cNvPr id="9" name="Bild 6" descr="HSHL_Logo_horizontal_RGB_Sequenz_Animation.gif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2000" y="247172"/>
            <a:ext cx="1404000" cy="20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995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4000" b="1" i="0" kern="1200">
          <a:solidFill>
            <a:schemeClr val="tx1"/>
          </a:solidFill>
          <a:latin typeface="Source Sans Pro"/>
          <a:ea typeface="+mj-ea"/>
          <a:cs typeface="Source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el 27"/>
          <p:cNvSpPr>
            <a:spLocks noGrp="1"/>
          </p:cNvSpPr>
          <p:nvPr>
            <p:ph type="title"/>
          </p:nvPr>
        </p:nvSpPr>
        <p:spPr>
          <a:xfrm>
            <a:off x="0" y="-190521"/>
            <a:ext cx="10233909" cy="1143000"/>
          </a:xfrm>
        </p:spPr>
        <p:txBody>
          <a:bodyPr/>
          <a:lstStyle/>
          <a:p>
            <a:r>
              <a:rPr lang="de-DE" dirty="0"/>
              <a:t>Techn. Systementwurf Akkumanagement</a:t>
            </a:r>
          </a:p>
        </p:txBody>
      </p:sp>
      <p:sp>
        <p:nvSpPr>
          <p:cNvPr id="29" name="Rechteck 28"/>
          <p:cNvSpPr/>
          <p:nvPr/>
        </p:nvSpPr>
        <p:spPr>
          <a:xfrm>
            <a:off x="391886" y="952479"/>
            <a:ext cx="2122714" cy="117565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230 V AC - Netz</a:t>
            </a:r>
          </a:p>
        </p:txBody>
      </p:sp>
      <p:sp>
        <p:nvSpPr>
          <p:cNvPr id="30" name="Rechteck 29"/>
          <p:cNvSpPr/>
          <p:nvPr/>
        </p:nvSpPr>
        <p:spPr>
          <a:xfrm>
            <a:off x="391886" y="5018312"/>
            <a:ext cx="2122714" cy="117565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230 V AC – Netz</a:t>
            </a:r>
          </a:p>
          <a:p>
            <a:pPr algn="ctr"/>
            <a:r>
              <a:rPr lang="de-DE" dirty="0"/>
              <a:t>(EDV)</a:t>
            </a:r>
          </a:p>
        </p:txBody>
      </p:sp>
      <p:sp>
        <p:nvSpPr>
          <p:cNvPr id="31" name="Rechteck 30"/>
          <p:cNvSpPr/>
          <p:nvPr/>
        </p:nvSpPr>
        <p:spPr>
          <a:xfrm>
            <a:off x="3630387" y="952479"/>
            <a:ext cx="2122714" cy="11756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Netzteil 1</a:t>
            </a:r>
          </a:p>
        </p:txBody>
      </p:sp>
      <p:sp>
        <p:nvSpPr>
          <p:cNvPr id="32" name="Rechteck 31"/>
          <p:cNvSpPr/>
          <p:nvPr/>
        </p:nvSpPr>
        <p:spPr>
          <a:xfrm>
            <a:off x="3630387" y="5018313"/>
            <a:ext cx="2122714" cy="11756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Netzteil 2</a:t>
            </a:r>
          </a:p>
        </p:txBody>
      </p:sp>
      <p:sp>
        <p:nvSpPr>
          <p:cNvPr id="33" name="Rechteck 32"/>
          <p:cNvSpPr/>
          <p:nvPr/>
        </p:nvSpPr>
        <p:spPr>
          <a:xfrm>
            <a:off x="3630387" y="2993570"/>
            <a:ext cx="2122714" cy="11756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Laderegler</a:t>
            </a:r>
          </a:p>
          <a:p>
            <a:pPr algn="ctr"/>
            <a:r>
              <a:rPr lang="de-DE" dirty="0"/>
              <a:t>(inkl. Umschaltung)</a:t>
            </a:r>
          </a:p>
        </p:txBody>
      </p:sp>
      <p:cxnSp>
        <p:nvCxnSpPr>
          <p:cNvPr id="36" name="Gerade Verbindung mit Pfeil 35"/>
          <p:cNvCxnSpPr>
            <a:stCxn id="29" idx="3"/>
            <a:endCxn id="31" idx="1"/>
          </p:cNvCxnSpPr>
          <p:nvPr/>
        </p:nvCxnSpPr>
        <p:spPr>
          <a:xfrm>
            <a:off x="2514600" y="1540308"/>
            <a:ext cx="111578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stCxn id="30" idx="3"/>
            <a:endCxn id="32" idx="1"/>
          </p:cNvCxnSpPr>
          <p:nvPr/>
        </p:nvCxnSpPr>
        <p:spPr>
          <a:xfrm>
            <a:off x="2514600" y="5606141"/>
            <a:ext cx="111578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>
            <a:stCxn id="31" idx="2"/>
            <a:endCxn id="33" idx="0"/>
          </p:cNvCxnSpPr>
          <p:nvPr/>
        </p:nvCxnSpPr>
        <p:spPr>
          <a:xfrm>
            <a:off x="4691744" y="2128136"/>
            <a:ext cx="0" cy="8654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32" idx="0"/>
            <a:endCxn id="33" idx="2"/>
          </p:cNvCxnSpPr>
          <p:nvPr/>
        </p:nvCxnSpPr>
        <p:spPr>
          <a:xfrm flipV="1">
            <a:off x="4691744" y="4169227"/>
            <a:ext cx="0" cy="8490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9880123" y="2993570"/>
            <a:ext cx="2122714" cy="117565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Akku</a:t>
            </a:r>
          </a:p>
          <a:p>
            <a:pPr algn="ctr"/>
            <a:r>
              <a:rPr lang="de-DE" dirty="0"/>
              <a:t>Li-Ion 3,7 V DC</a:t>
            </a:r>
          </a:p>
        </p:txBody>
      </p:sp>
      <p:sp>
        <p:nvSpPr>
          <p:cNvPr id="56" name="Rechteck 55"/>
          <p:cNvSpPr/>
          <p:nvPr/>
        </p:nvSpPr>
        <p:spPr>
          <a:xfrm>
            <a:off x="9880123" y="1195891"/>
            <a:ext cx="2122714" cy="117565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Roboter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(Positionssensoren)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4,3 V DC </a:t>
            </a:r>
            <a:r>
              <a:rPr lang="de-DE" dirty="0" err="1">
                <a:solidFill>
                  <a:schemeClr val="tx1"/>
                </a:solidFill>
              </a:rPr>
              <a:t>const</a:t>
            </a:r>
            <a:r>
              <a:rPr lang="de-DE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7" name="Rechteck 56"/>
          <p:cNvSpPr/>
          <p:nvPr/>
        </p:nvSpPr>
        <p:spPr>
          <a:xfrm>
            <a:off x="7246742" y="5436844"/>
            <a:ext cx="1515834" cy="751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Summer</a:t>
            </a:r>
          </a:p>
        </p:txBody>
      </p:sp>
      <p:cxnSp>
        <p:nvCxnSpPr>
          <p:cNvPr id="61" name="Gerade Verbindung mit Pfeil 60"/>
          <p:cNvCxnSpPr>
            <a:cxnSpLocks/>
            <a:stCxn id="33" idx="3"/>
            <a:endCxn id="55" idx="1"/>
          </p:cNvCxnSpPr>
          <p:nvPr/>
        </p:nvCxnSpPr>
        <p:spPr>
          <a:xfrm>
            <a:off x="5753101" y="3581399"/>
            <a:ext cx="41270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feld 71"/>
          <p:cNvSpPr txBox="1"/>
          <p:nvPr/>
        </p:nvSpPr>
        <p:spPr>
          <a:xfrm>
            <a:off x="2634345" y="1597187"/>
            <a:ext cx="93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Schuko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2662939" y="5236810"/>
            <a:ext cx="93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Schuko</a:t>
            </a:r>
          </a:p>
        </p:txBody>
      </p:sp>
      <p:sp>
        <p:nvSpPr>
          <p:cNvPr id="74" name="Textfeld 73"/>
          <p:cNvSpPr txBox="1"/>
          <p:nvPr/>
        </p:nvSpPr>
        <p:spPr>
          <a:xfrm>
            <a:off x="4691744" y="4695499"/>
            <a:ext cx="93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~5 V DC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4701958" y="2105530"/>
            <a:ext cx="93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~5 V DC </a:t>
            </a:r>
          </a:p>
        </p:txBody>
      </p:sp>
      <p:cxnSp>
        <p:nvCxnSpPr>
          <p:cNvPr id="77" name="Gerade Verbindung mit Pfeil 76"/>
          <p:cNvCxnSpPr>
            <a:cxnSpLocks/>
            <a:endCxn id="39" idx="0"/>
          </p:cNvCxnSpPr>
          <p:nvPr/>
        </p:nvCxnSpPr>
        <p:spPr>
          <a:xfrm>
            <a:off x="5753101" y="3734342"/>
            <a:ext cx="2251558" cy="67777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feld 81"/>
          <p:cNvSpPr txBox="1"/>
          <p:nvPr/>
        </p:nvSpPr>
        <p:spPr>
          <a:xfrm>
            <a:off x="4701958" y="2733656"/>
            <a:ext cx="1752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MKDSN</a:t>
            </a:r>
          </a:p>
        </p:txBody>
      </p:sp>
      <p:sp>
        <p:nvSpPr>
          <p:cNvPr id="83" name="Textfeld 82"/>
          <p:cNvSpPr txBox="1"/>
          <p:nvPr/>
        </p:nvSpPr>
        <p:spPr>
          <a:xfrm>
            <a:off x="4691744" y="4169226"/>
            <a:ext cx="1752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MKDSN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2F7047F-AA31-465E-992A-45C2B53714EF}"/>
              </a:ext>
            </a:extLst>
          </p:cNvPr>
          <p:cNvSpPr/>
          <p:nvPr/>
        </p:nvSpPr>
        <p:spPr>
          <a:xfrm>
            <a:off x="7550181" y="4412119"/>
            <a:ext cx="908955" cy="73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Relais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E2E876F5-801F-42BA-B0C5-0C2EFA8356EC}"/>
              </a:ext>
            </a:extLst>
          </p:cNvPr>
          <p:cNvCxnSpPr>
            <a:cxnSpLocks/>
            <a:stCxn id="39" idx="2"/>
            <a:endCxn id="57" idx="0"/>
          </p:cNvCxnSpPr>
          <p:nvPr/>
        </p:nvCxnSpPr>
        <p:spPr>
          <a:xfrm>
            <a:off x="8004659" y="5146927"/>
            <a:ext cx="0" cy="289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DBE9B73B-8166-45C0-837B-63FF302DD34E}"/>
              </a:ext>
            </a:extLst>
          </p:cNvPr>
          <p:cNvSpPr txBox="1"/>
          <p:nvPr/>
        </p:nvSpPr>
        <p:spPr>
          <a:xfrm>
            <a:off x="8055897" y="5137997"/>
            <a:ext cx="1752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MKDSN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47F31094-3339-4BD2-8AEA-75379CC65A5C}"/>
              </a:ext>
            </a:extLst>
          </p:cNvPr>
          <p:cNvSpPr txBox="1"/>
          <p:nvPr/>
        </p:nvSpPr>
        <p:spPr>
          <a:xfrm>
            <a:off x="8698288" y="3573958"/>
            <a:ext cx="1752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MKDSN</a:t>
            </a: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1D3EDA0E-CAFA-4C98-B6B5-EF5C188710E0}"/>
              </a:ext>
            </a:extLst>
          </p:cNvPr>
          <p:cNvSpPr/>
          <p:nvPr/>
        </p:nvSpPr>
        <p:spPr>
          <a:xfrm>
            <a:off x="7238232" y="1345676"/>
            <a:ext cx="1532853" cy="86002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DC/DC-Wandler 3,5/5V DC</a:t>
            </a:r>
          </a:p>
        </p:txBody>
      </p:sp>
      <p:cxnSp>
        <p:nvCxnSpPr>
          <p:cNvPr id="21" name="Verbinder: gewinkelt 20">
            <a:extLst>
              <a:ext uri="{FF2B5EF4-FFF2-40B4-BE49-F238E27FC236}">
                <a16:creationId xmlns:a16="http://schemas.microsoft.com/office/drawing/2014/main" id="{FE53B864-71FB-424E-BF35-04EF9F918090}"/>
              </a:ext>
            </a:extLst>
          </p:cNvPr>
          <p:cNvCxnSpPr>
            <a:cxnSpLocks/>
            <a:endCxn id="50" idx="2"/>
          </p:cNvCxnSpPr>
          <p:nvPr/>
        </p:nvCxnSpPr>
        <p:spPr>
          <a:xfrm flipV="1">
            <a:off x="5752110" y="2205699"/>
            <a:ext cx="2252549" cy="122303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feld 57">
            <a:extLst>
              <a:ext uri="{FF2B5EF4-FFF2-40B4-BE49-F238E27FC236}">
                <a16:creationId xmlns:a16="http://schemas.microsoft.com/office/drawing/2014/main" id="{B80E4DD1-8950-4C38-A02E-A1C197751E96}"/>
              </a:ext>
            </a:extLst>
          </p:cNvPr>
          <p:cNvSpPr txBox="1"/>
          <p:nvPr/>
        </p:nvSpPr>
        <p:spPr>
          <a:xfrm>
            <a:off x="5752110" y="3134635"/>
            <a:ext cx="1752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MKDSN</a:t>
            </a:r>
          </a:p>
        </p:txBody>
      </p: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85566637-CA53-48CB-8BA0-4BB1E4EC7E2B}"/>
              </a:ext>
            </a:extLst>
          </p:cNvPr>
          <p:cNvCxnSpPr>
            <a:stCxn id="50" idx="3"/>
            <a:endCxn id="56" idx="1"/>
          </p:cNvCxnSpPr>
          <p:nvPr/>
        </p:nvCxnSpPr>
        <p:spPr>
          <a:xfrm>
            <a:off x="8771085" y="1775688"/>
            <a:ext cx="1109038" cy="80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feld 43">
            <a:extLst>
              <a:ext uri="{FF2B5EF4-FFF2-40B4-BE49-F238E27FC236}">
                <a16:creationId xmlns:a16="http://schemas.microsoft.com/office/drawing/2014/main" id="{A689F3D6-1634-488C-994F-8F038C62E9EF}"/>
              </a:ext>
            </a:extLst>
          </p:cNvPr>
          <p:cNvSpPr txBox="1"/>
          <p:nvPr/>
        </p:nvSpPr>
        <p:spPr>
          <a:xfrm>
            <a:off x="10051452" y="5448103"/>
            <a:ext cx="2472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DE5956"/>
                </a:solidFill>
              </a:rPr>
              <a:t>externe Versorgung</a:t>
            </a:r>
          </a:p>
          <a:p>
            <a:r>
              <a:rPr lang="de-DE" dirty="0">
                <a:solidFill>
                  <a:srgbClr val="4685D1"/>
                </a:solidFill>
              </a:rPr>
              <a:t>Steuerplatine</a:t>
            </a:r>
          </a:p>
          <a:p>
            <a:r>
              <a:rPr lang="de-DE" dirty="0">
                <a:solidFill>
                  <a:srgbClr val="FF9B3B"/>
                </a:solidFill>
              </a:rPr>
              <a:t>Ziel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20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2" id="{A5936AFC-2A73-4C63-ACEB-31CA9F1AFD4A}" vid="{9CE84677-2CE2-463B-8162-2687B016B666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Funktionaler_Systementwurf</Template>
  <TotalTime>0</TotalTime>
  <Words>67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Source Sans Pro</vt:lpstr>
      <vt:lpstr>Office-Design</vt:lpstr>
      <vt:lpstr>Techn. Systementwurf Akkumanagement</vt:lpstr>
    </vt:vector>
  </TitlesOfParts>
  <Company>Hochschule Hamm-Lippstadt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Funktionaler Systementwurf</dc:title>
  <dc:creator>Großecoßmann, Stefan</dc:creator>
  <cp:lastModifiedBy>Stefan Grossecossmann</cp:lastModifiedBy>
  <cp:revision>24</cp:revision>
  <dcterms:created xsi:type="dcterms:W3CDTF">2021-10-14T07:28:21Z</dcterms:created>
  <dcterms:modified xsi:type="dcterms:W3CDTF">2022-01-23T11:51:43Z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bab56c-cb8e-4113-8624-e46783b0d95b_Enabled">
    <vt:lpwstr>true</vt:lpwstr>
  </property>
  <property fmtid="{D5CDD505-2E9C-101B-9397-08002B2CF9AE}" pid="3" name="MSIP_Label_c8bab56c-cb8e-4113-8624-e46783b0d95b_SetDate">
    <vt:lpwstr>2022-01-11T10:56:55Z</vt:lpwstr>
  </property>
  <property fmtid="{D5CDD505-2E9C-101B-9397-08002B2CF9AE}" pid="4" name="MSIP_Label_c8bab56c-cb8e-4113-8624-e46783b0d95b_Method">
    <vt:lpwstr>Privileged</vt:lpwstr>
  </property>
  <property fmtid="{D5CDD505-2E9C-101B-9397-08002B2CF9AE}" pid="5" name="MSIP_Label_c8bab56c-cb8e-4113-8624-e46783b0d95b_Name">
    <vt:lpwstr>Without Visual Marking_0</vt:lpwstr>
  </property>
  <property fmtid="{D5CDD505-2E9C-101B-9397-08002B2CF9AE}" pid="6" name="MSIP_Label_c8bab56c-cb8e-4113-8624-e46783b0d95b_SiteId">
    <vt:lpwstr>0e17f90f-88a3-4f93-a5d7-cc847cff307e</vt:lpwstr>
  </property>
  <property fmtid="{D5CDD505-2E9C-101B-9397-08002B2CF9AE}" pid="7" name="MSIP_Label_c8bab56c-cb8e-4113-8624-e46783b0d95b_ActionId">
    <vt:lpwstr>7de43d4b-a1ff-4ad8-ac3b-dbc68b41351d</vt:lpwstr>
  </property>
  <property fmtid="{D5CDD505-2E9C-101B-9397-08002B2CF9AE}" pid="8" name="MSIP_Label_c8bab56c-cb8e-4113-8624-e46783b0d95b_ContentBits">
    <vt:lpwstr>0</vt:lpwstr>
  </property>
</Properties>
</file>