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837" autoAdjust="0"/>
    <p:restoredTop sz="96357" autoAdjust="0"/>
  </p:normalViewPr>
  <p:slideViewPr>
    <p:cSldViewPr snapToGrid="0">
      <p:cViewPr>
        <p:scale>
          <a:sx n="200" d="100"/>
          <a:sy n="200" d="100"/>
        </p:scale>
        <p:origin x="-518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EDE481-3423-4EA8-8FB7-5C6913E9C046}" type="datetimeFigureOut">
              <a:rPr lang="de-DE" smtClean="0"/>
              <a:t>11.01.2022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9C7851-F317-41F7-B3CC-75B158F6CC9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1792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9C7851-F317-41F7-B3CC-75B158F6CC9A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42504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9270B7-09BE-496A-8348-98D2611D1D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3BCE6F6-1149-493C-B8E8-BA74D5C2D0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4F6A598-2F42-45C9-B90E-2A2A7FC3D1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5D585-C789-43C0-B139-65CE3332C2CF}" type="datetimeFigureOut">
              <a:rPr lang="de-DE" smtClean="0"/>
              <a:t>11.01.2022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A586F06-01E3-44EF-9B42-5E1EB3BED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99FA34F-C74D-4267-9361-ACBB6AA97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12F16-FEE5-4659-A7C2-736F50C3B61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2374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27C049-216E-44AB-BE2C-6D0EFC44F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DF9B014-8481-4241-B382-89161154BF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6032C72-B412-4C38-98D1-59D737A37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5D585-C789-43C0-B139-65CE3332C2CF}" type="datetimeFigureOut">
              <a:rPr lang="de-DE" smtClean="0"/>
              <a:t>11.01.2022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927D17C-76D0-4643-944D-BD57FF497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9334CE4-073D-4BB2-871A-9BFE1FD55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12F16-FEE5-4659-A7C2-736F50C3B61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2285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1214A631-6578-478A-B89D-615640D34D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29E59F3-3FFF-4415-91C4-39392CEDB5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7E115E-49A2-4EAB-8157-1392489BA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5D585-C789-43C0-B139-65CE3332C2CF}" type="datetimeFigureOut">
              <a:rPr lang="de-DE" smtClean="0"/>
              <a:t>11.01.2022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9087A41-6C66-49BD-B23A-623DBE690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8831819-D5D8-4D1B-B396-4EE3A038C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12F16-FEE5-4659-A7C2-736F50C3B61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1074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1E8E21-18DF-4CCD-8425-9D698DB90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33773F3-B9A5-44D4-BE9D-6D15968069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30630BD-35EB-45C4-8B8C-E3EB4443B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5D585-C789-43C0-B139-65CE3332C2CF}" type="datetimeFigureOut">
              <a:rPr lang="de-DE" smtClean="0"/>
              <a:t>11.01.2022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9D5AA1D-6A06-4B52-A1C2-26C26EE03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A401497-8ACC-4D5B-94B9-A2DA4DAD9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12F16-FEE5-4659-A7C2-736F50C3B61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7472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29720F-ECC6-4D72-87A8-FAEE7243AC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567F56A-CC87-4C2B-BC5A-DB2AC22FAA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D91FFC9-CD7D-416B-8923-D80C4DCBA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5D585-C789-43C0-B139-65CE3332C2CF}" type="datetimeFigureOut">
              <a:rPr lang="de-DE" smtClean="0"/>
              <a:t>11.01.2022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8FD0105-C4CF-4496-AEE9-F874F54B9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8785E45-60CF-4368-9C6D-344704133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12F16-FEE5-4659-A7C2-736F50C3B61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0327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6B220F-B5E7-4AE0-A0A8-E4BE603E89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2AFBB4D-8CF5-452A-9F64-47F4B6E7E6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C137CE4-07E3-4344-BC62-B2670F7778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DB9D783-8D2C-4846-9024-B80B014B2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5D585-C789-43C0-B139-65CE3332C2CF}" type="datetimeFigureOut">
              <a:rPr lang="de-DE" smtClean="0"/>
              <a:t>11.01.2022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9593C9C-46BA-49C5-B1C5-91948ECCE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70694FA-029F-4295-B90D-A31CB4666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12F16-FEE5-4659-A7C2-736F50C3B61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0361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FA33D5-1404-4FC5-A27D-A2037EE196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3C53F3F-5C75-4EE6-B367-30962A15F2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34AF174-4E46-4768-8AB8-90C2911419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AF47C0D-62EE-40E4-ADCB-FEAB2A3189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C2DA61B-81D9-4E4A-A6B4-0ABA678095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FFE54A33-73F9-418C-8FDE-50152D8D1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5D585-C789-43C0-B139-65CE3332C2CF}" type="datetimeFigureOut">
              <a:rPr lang="de-DE" smtClean="0"/>
              <a:t>11.01.2022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DACB6006-8E1F-40B6-8CB7-782C6E3B1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EA73BA36-2730-4382-AA5C-71E8CF08F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12F16-FEE5-4659-A7C2-736F50C3B61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5365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D2FD69-9449-48F4-BF77-885970E3F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4F863A0-D2DD-45DF-A402-83CC885D1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5D585-C789-43C0-B139-65CE3332C2CF}" type="datetimeFigureOut">
              <a:rPr lang="de-DE" smtClean="0"/>
              <a:t>11.01.2022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C66C625-A4E0-4D91-B443-1D947CAF2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A238B88-1D8A-4158-9B48-8D83FA291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12F16-FEE5-4659-A7C2-736F50C3B61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7473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95A41DF3-17DE-4822-9125-320663612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5D585-C789-43C0-B139-65CE3332C2CF}" type="datetimeFigureOut">
              <a:rPr lang="de-DE" smtClean="0"/>
              <a:t>11.01.2022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2D8FD50-EE91-4AB0-BF03-2012A82AE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7E4AB4B-E58B-4E58-9298-9308AD9CA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12F16-FEE5-4659-A7C2-736F50C3B61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502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838C75-E2EF-4F1D-A903-CB524B804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00A957D-75AB-446A-AD3B-FF1D0FFE93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C56B102-1631-4F85-B840-7C6F151870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B8EECC7-E802-4C8F-AB04-F82F32BC2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5D585-C789-43C0-B139-65CE3332C2CF}" type="datetimeFigureOut">
              <a:rPr lang="de-DE" smtClean="0"/>
              <a:t>11.01.2022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3933511-95C3-43ED-B6E8-8808977D0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8407254-92C2-4EBF-BDC9-FAB51B2BF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12F16-FEE5-4659-A7C2-736F50C3B61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7482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2A1784-3EEE-42DD-8BF7-CD97ABA9E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B990EB0A-BEE2-42E3-AAFE-A1CCA499AA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042C6B0-6777-4CDF-9C34-72BE29108E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0B1661A-2994-4E1C-B508-041A9ECF9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5D585-C789-43C0-B139-65CE3332C2CF}" type="datetimeFigureOut">
              <a:rPr lang="de-DE" smtClean="0"/>
              <a:t>11.01.2022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FFB7573-7BA5-4908-A737-E68FA1AB9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5261FAD-0071-46F7-A166-C97A8BBF4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12F16-FEE5-4659-A7C2-736F50C3B61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7754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DD3FDE9B-BCE6-42D1-8463-84712402FC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93E429D-4028-420B-9CBE-286F3DC636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1E3B7BA-5F7B-4F2A-AE28-652D715106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5D585-C789-43C0-B139-65CE3332C2CF}" type="datetimeFigureOut">
              <a:rPr lang="de-DE" smtClean="0"/>
              <a:t>11.01.2022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58883C0-15CB-4F79-8700-871D8DF727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7406A2F-E609-45EF-A063-97A407144E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112F16-FEE5-4659-A7C2-736F50C3B61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8609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 descr="Ein Bild, das Tisch enthält.&#10;&#10;Automatisch generierte Beschreibung">
            <a:extLst>
              <a:ext uri="{FF2B5EF4-FFF2-40B4-BE49-F238E27FC236}">
                <a16:creationId xmlns:a16="http://schemas.microsoft.com/office/drawing/2014/main" id="{4E1769E5-045B-440B-ADBF-5B72D4AFB2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9877" y="1878012"/>
            <a:ext cx="9072245" cy="310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49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Grafik 37">
            <a:extLst>
              <a:ext uri="{FF2B5EF4-FFF2-40B4-BE49-F238E27FC236}">
                <a16:creationId xmlns:a16="http://schemas.microsoft.com/office/drawing/2014/main" id="{632B6B64-9210-462E-A017-EE2476EEE9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3098" y="2736916"/>
            <a:ext cx="1729992" cy="757578"/>
          </a:xfrm>
          <a:prstGeom prst="rect">
            <a:avLst/>
          </a:prstGeom>
        </p:spPr>
      </p:pic>
      <p:sp>
        <p:nvSpPr>
          <p:cNvPr id="10" name="Textfeld 74">
            <a:extLst>
              <a:ext uri="{FF2B5EF4-FFF2-40B4-BE49-F238E27FC236}">
                <a16:creationId xmlns:a16="http://schemas.microsoft.com/office/drawing/2014/main" id="{0E4C0117-4756-41B4-8A8D-64842F6CC7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1537" y="2664286"/>
            <a:ext cx="457199" cy="132606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-QM1 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74" name="Grafik 2073">
            <a:extLst>
              <a:ext uri="{FF2B5EF4-FFF2-40B4-BE49-F238E27FC236}">
                <a16:creationId xmlns:a16="http://schemas.microsoft.com/office/drawing/2014/main" id="{463B124E-1932-40EF-B7E5-1207225E67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>
            <a:off x="5301726" y="4873782"/>
            <a:ext cx="1087520" cy="829393"/>
          </a:xfrm>
          <a:prstGeom prst="rect">
            <a:avLst/>
          </a:prstGeom>
        </p:spPr>
      </p:pic>
      <p:pic>
        <p:nvPicPr>
          <p:cNvPr id="2103" name="Grafik 117">
            <a:extLst>
              <a:ext uri="{FF2B5EF4-FFF2-40B4-BE49-F238E27FC236}">
                <a16:creationId xmlns:a16="http://schemas.microsoft.com/office/drawing/2014/main" id="{3EB77716-516F-4461-AEFF-7E9B79126C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6001" y="998417"/>
            <a:ext cx="1074738" cy="66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Grafik 112" descr="Elektro-Pneumatik: Zylinder">
            <a:extLst>
              <a:ext uri="{FF2B5EF4-FFF2-40B4-BE49-F238E27FC236}">
                <a16:creationId xmlns:a16="http://schemas.microsoft.com/office/drawing/2014/main" id="{C5A2C925-9478-433B-A7CD-311988E99D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3180" y="989740"/>
            <a:ext cx="1079500" cy="619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Gerader Verbinder 10">
            <a:extLst>
              <a:ext uri="{FF2B5EF4-FFF2-40B4-BE49-F238E27FC236}">
                <a16:creationId xmlns:a16="http://schemas.microsoft.com/office/drawing/2014/main" id="{EBF3B6AF-F57E-48D7-9247-9BA557B10B84}"/>
              </a:ext>
            </a:extLst>
          </p:cNvPr>
          <p:cNvCxnSpPr/>
          <p:nvPr/>
        </p:nvCxnSpPr>
        <p:spPr>
          <a:xfrm flipH="1">
            <a:off x="5068850" y="4041875"/>
            <a:ext cx="6350" cy="221615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3B8E3540-93CB-4D61-AE3C-2933714B1B59}"/>
              </a:ext>
            </a:extLst>
          </p:cNvPr>
          <p:cNvCxnSpPr>
            <a:cxnSpLocks/>
          </p:cNvCxnSpPr>
          <p:nvPr/>
        </p:nvCxnSpPr>
        <p:spPr>
          <a:xfrm>
            <a:off x="797626" y="2918932"/>
            <a:ext cx="1" cy="158011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r Verbinder 21">
            <a:extLst>
              <a:ext uri="{FF2B5EF4-FFF2-40B4-BE49-F238E27FC236}">
                <a16:creationId xmlns:a16="http://schemas.microsoft.com/office/drawing/2014/main" id="{D2F15CAD-D7A3-4EF7-98E7-6870AB2F340B}"/>
              </a:ext>
            </a:extLst>
          </p:cNvPr>
          <p:cNvCxnSpPr/>
          <p:nvPr/>
        </p:nvCxnSpPr>
        <p:spPr>
          <a:xfrm>
            <a:off x="8806543" y="4700186"/>
            <a:ext cx="0" cy="12890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r Verbinder 32">
            <a:extLst>
              <a:ext uri="{FF2B5EF4-FFF2-40B4-BE49-F238E27FC236}">
                <a16:creationId xmlns:a16="http://schemas.microsoft.com/office/drawing/2014/main" id="{AF13B969-ABF6-4312-BE0F-E60BC9A423A0}"/>
              </a:ext>
            </a:extLst>
          </p:cNvPr>
          <p:cNvCxnSpPr/>
          <p:nvPr/>
        </p:nvCxnSpPr>
        <p:spPr>
          <a:xfrm flipH="1">
            <a:off x="5928428" y="5602666"/>
            <a:ext cx="0" cy="80264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Gleichschenkliges Dreieck 33">
            <a:extLst>
              <a:ext uri="{FF2B5EF4-FFF2-40B4-BE49-F238E27FC236}">
                <a16:creationId xmlns:a16="http://schemas.microsoft.com/office/drawing/2014/main" id="{017DFFA4-FDFA-4E35-A233-786882002BB4}"/>
              </a:ext>
            </a:extLst>
          </p:cNvPr>
          <p:cNvSpPr/>
          <p:nvPr/>
        </p:nvSpPr>
        <p:spPr>
          <a:xfrm rot="151688">
            <a:off x="5836988" y="6397051"/>
            <a:ext cx="179705" cy="143510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4" name="Textfeld 80">
            <a:extLst>
              <a:ext uri="{FF2B5EF4-FFF2-40B4-BE49-F238E27FC236}">
                <a16:creationId xmlns:a16="http://schemas.microsoft.com/office/drawing/2014/main" id="{2CC52DDC-0D90-460B-8490-1EF2199B26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1371" y="948340"/>
            <a:ext cx="581025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-BG1 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feld 79">
            <a:extLst>
              <a:ext uri="{FF2B5EF4-FFF2-40B4-BE49-F238E27FC236}">
                <a16:creationId xmlns:a16="http://schemas.microsoft.com/office/drawing/2014/main" id="{6C5A13B6-B270-46ED-AFF4-9269F62FB7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1629" y="949490"/>
            <a:ext cx="581025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-BG2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feld 77">
            <a:extLst>
              <a:ext uri="{FF2B5EF4-FFF2-40B4-BE49-F238E27FC236}">
                <a16:creationId xmlns:a16="http://schemas.microsoft.com/office/drawing/2014/main" id="{87FF64A6-9114-481E-8153-B107F2DBA2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8355" y="932572"/>
            <a:ext cx="581025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-BG4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Textfeld 78">
            <a:extLst>
              <a:ext uri="{FF2B5EF4-FFF2-40B4-BE49-F238E27FC236}">
                <a16:creationId xmlns:a16="http://schemas.microsoft.com/office/drawing/2014/main" id="{895E389D-59D9-499D-9067-BDF4AD6AC0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5813" y="935963"/>
            <a:ext cx="581025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-BG3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58" name="Textfeld 68">
            <a:extLst>
              <a:ext uri="{FF2B5EF4-FFF2-40B4-BE49-F238E27FC236}">
                <a16:creationId xmlns:a16="http://schemas.microsoft.com/office/drawing/2014/main" id="{D1E0C217-17DC-4209-A7A4-031B4105F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3777" y="1059572"/>
            <a:ext cx="481012" cy="2984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-MM1 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59" name="Textfeld 66">
            <a:extLst>
              <a:ext uri="{FF2B5EF4-FFF2-40B4-BE49-F238E27FC236}">
                <a16:creationId xmlns:a16="http://schemas.microsoft.com/office/drawing/2014/main" id="{1FBE02C6-DA16-4997-B72D-25EFDB9EED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743" y="1072691"/>
            <a:ext cx="481012" cy="2984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-MM3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60" name="Textfeld 67">
            <a:extLst>
              <a:ext uri="{FF2B5EF4-FFF2-40B4-BE49-F238E27FC236}">
                <a16:creationId xmlns:a16="http://schemas.microsoft.com/office/drawing/2014/main" id="{9BCBB6E1-325C-45DF-B3EA-3345E15ED9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6121" y="1072162"/>
            <a:ext cx="498475" cy="2984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-MM2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61" name="Textfeld 21">
            <a:extLst>
              <a:ext uri="{FF2B5EF4-FFF2-40B4-BE49-F238E27FC236}">
                <a16:creationId xmlns:a16="http://schemas.microsoft.com/office/drawing/2014/main" id="{3F973187-9183-4514-B58C-0A22D1C0AE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62094" y="1582074"/>
            <a:ext cx="422275" cy="2984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-RN3 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62" name="Textfeld 49">
            <a:extLst>
              <a:ext uri="{FF2B5EF4-FFF2-40B4-BE49-F238E27FC236}">
                <a16:creationId xmlns:a16="http://schemas.microsoft.com/office/drawing/2014/main" id="{8C72F739-BBC5-4211-8DD2-10C517D234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8208" y="1455822"/>
            <a:ext cx="433388" cy="2984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-RN1 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67" name="Textfeld 10">
            <a:extLst>
              <a:ext uri="{FF2B5EF4-FFF2-40B4-BE49-F238E27FC236}">
                <a16:creationId xmlns:a16="http://schemas.microsoft.com/office/drawing/2014/main" id="{4DE23B15-6614-428A-86D8-B520DD2C8D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3851" y="6142530"/>
            <a:ext cx="457200" cy="2984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-GQ 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4" name="Grafik 117">
            <a:extLst>
              <a:ext uri="{FF2B5EF4-FFF2-40B4-BE49-F238E27FC236}">
                <a16:creationId xmlns:a16="http://schemas.microsoft.com/office/drawing/2014/main" id="{DEFE39A0-A92D-4FA4-8C0B-FA19A84FA3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1658" y="998417"/>
            <a:ext cx="1074738" cy="66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" name="Grafik 117">
            <a:extLst>
              <a:ext uri="{FF2B5EF4-FFF2-40B4-BE49-F238E27FC236}">
                <a16:creationId xmlns:a16="http://schemas.microsoft.com/office/drawing/2014/main" id="{B6B91C01-80BF-431C-A608-42139E82E0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7315" y="990063"/>
            <a:ext cx="1074738" cy="66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6" name="Grafik 117">
            <a:extLst>
              <a:ext uri="{FF2B5EF4-FFF2-40B4-BE49-F238E27FC236}">
                <a16:creationId xmlns:a16="http://schemas.microsoft.com/office/drawing/2014/main" id="{B13C706D-C131-44B4-8F9E-AB4067E7CF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6537" y="990116"/>
            <a:ext cx="1074738" cy="66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8" name="Textfeld 77">
            <a:extLst>
              <a:ext uri="{FF2B5EF4-FFF2-40B4-BE49-F238E27FC236}">
                <a16:creationId xmlns:a16="http://schemas.microsoft.com/office/drawing/2014/main" id="{BEF1242C-5244-40A3-A6D5-03641420EC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63116" y="506018"/>
            <a:ext cx="1213803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altLang="de-DE" sz="900" dirty="0">
                <a:latin typeface="Calibri" panose="020F0502020204030204" pitchFamily="34" charset="0"/>
                <a:cs typeface="Times New Roman" panose="02020603050405020304" pitchFamily="18" charset="0"/>
              </a:rPr>
              <a:t>Magazin 4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9" name="Textfeld 77">
            <a:extLst>
              <a:ext uri="{FF2B5EF4-FFF2-40B4-BE49-F238E27FC236}">
                <a16:creationId xmlns:a16="http://schemas.microsoft.com/office/drawing/2014/main" id="{43FF13B7-3C1D-4BA7-AFF5-6371261BA9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9001" y="513870"/>
            <a:ext cx="1213803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altLang="de-DE" sz="900" dirty="0">
                <a:latin typeface="Calibri" panose="020F0502020204030204" pitchFamily="34" charset="0"/>
                <a:cs typeface="Times New Roman" panose="02020603050405020304" pitchFamily="18" charset="0"/>
              </a:rPr>
              <a:t>Magazin 1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0" name="Textfeld 77">
            <a:extLst>
              <a:ext uri="{FF2B5EF4-FFF2-40B4-BE49-F238E27FC236}">
                <a16:creationId xmlns:a16="http://schemas.microsoft.com/office/drawing/2014/main" id="{EF5E9DB7-E6F9-4BE5-8DA4-63CBCBE49E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9098" y="507764"/>
            <a:ext cx="1213803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altLang="de-DE" sz="900" dirty="0">
                <a:latin typeface="Calibri" panose="020F0502020204030204" pitchFamily="34" charset="0"/>
                <a:cs typeface="Times New Roman" panose="02020603050405020304" pitchFamily="18" charset="0"/>
              </a:rPr>
              <a:t>Magazin 2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1" name="Textfeld 77">
            <a:extLst>
              <a:ext uri="{FF2B5EF4-FFF2-40B4-BE49-F238E27FC236}">
                <a16:creationId xmlns:a16="http://schemas.microsoft.com/office/drawing/2014/main" id="{4C07A8D2-1108-4CA2-917F-4BCB7FC81E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2099" y="507764"/>
            <a:ext cx="1213803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altLang="de-DE" sz="900" dirty="0">
                <a:latin typeface="Calibri" panose="020F0502020204030204" pitchFamily="34" charset="0"/>
                <a:cs typeface="Times New Roman" panose="02020603050405020304" pitchFamily="18" charset="0"/>
              </a:rPr>
              <a:t>Entnahmevorrichtung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2" name="Textfeld 77">
            <a:extLst>
              <a:ext uri="{FF2B5EF4-FFF2-40B4-BE49-F238E27FC236}">
                <a16:creationId xmlns:a16="http://schemas.microsoft.com/office/drawing/2014/main" id="{D04A5A74-D567-4314-B352-D3D2B5DB96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60164" y="507764"/>
            <a:ext cx="1213803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altLang="de-DE" sz="900" dirty="0">
                <a:latin typeface="Calibri" panose="020F0502020204030204" pitchFamily="34" charset="0"/>
                <a:cs typeface="Times New Roman" panose="02020603050405020304" pitchFamily="18" charset="0"/>
              </a:rPr>
              <a:t>Magazin 3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8" name="Grafik 114" descr="Drosselrückschlagventil – Wikipedia">
            <a:extLst>
              <a:ext uri="{FF2B5EF4-FFF2-40B4-BE49-F238E27FC236}">
                <a16:creationId xmlns:a16="http://schemas.microsoft.com/office/drawing/2014/main" id="{D3ABE752-A2D7-48DC-8FEA-19847A4A85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8152" y="1557833"/>
            <a:ext cx="378054" cy="607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4" name="Textfeld 67">
            <a:extLst>
              <a:ext uri="{FF2B5EF4-FFF2-40B4-BE49-F238E27FC236}">
                <a16:creationId xmlns:a16="http://schemas.microsoft.com/office/drawing/2014/main" id="{12303E28-76C4-4FD4-9422-0577B6F503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98380" y="1069683"/>
            <a:ext cx="498475" cy="2984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-MM4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5" name="Textfeld 67">
            <a:extLst>
              <a:ext uri="{FF2B5EF4-FFF2-40B4-BE49-F238E27FC236}">
                <a16:creationId xmlns:a16="http://schemas.microsoft.com/office/drawing/2014/main" id="{47205805-002E-4C6D-9EAA-E7545D0A10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66550" y="1062963"/>
            <a:ext cx="498475" cy="2984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-MM5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4" name="Grafik 103">
            <a:extLst>
              <a:ext uri="{FF2B5EF4-FFF2-40B4-BE49-F238E27FC236}">
                <a16:creationId xmlns:a16="http://schemas.microsoft.com/office/drawing/2014/main" id="{D33A9F35-7755-48B8-8C71-6B109CCE3F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29223" y="2730589"/>
            <a:ext cx="1729992" cy="757578"/>
          </a:xfrm>
          <a:prstGeom prst="rect">
            <a:avLst/>
          </a:prstGeom>
        </p:spPr>
      </p:pic>
      <p:pic>
        <p:nvPicPr>
          <p:cNvPr id="105" name="Grafik 104">
            <a:extLst>
              <a:ext uri="{FF2B5EF4-FFF2-40B4-BE49-F238E27FC236}">
                <a16:creationId xmlns:a16="http://schemas.microsoft.com/office/drawing/2014/main" id="{F8351346-0ECB-409D-8804-C148E8C03E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1004" y="2735542"/>
            <a:ext cx="1729992" cy="757578"/>
          </a:xfrm>
          <a:prstGeom prst="rect">
            <a:avLst/>
          </a:prstGeom>
        </p:spPr>
      </p:pic>
      <p:pic>
        <p:nvPicPr>
          <p:cNvPr id="106" name="Grafik 105">
            <a:extLst>
              <a:ext uri="{FF2B5EF4-FFF2-40B4-BE49-F238E27FC236}">
                <a16:creationId xmlns:a16="http://schemas.microsoft.com/office/drawing/2014/main" id="{E8F58375-3C15-4AEE-A981-5ED74CD8C8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08374" y="2735542"/>
            <a:ext cx="1729992" cy="757578"/>
          </a:xfrm>
          <a:prstGeom prst="rect">
            <a:avLst/>
          </a:prstGeom>
        </p:spPr>
      </p:pic>
      <p:pic>
        <p:nvPicPr>
          <p:cNvPr id="107" name="Grafik 106">
            <a:extLst>
              <a:ext uri="{FF2B5EF4-FFF2-40B4-BE49-F238E27FC236}">
                <a16:creationId xmlns:a16="http://schemas.microsoft.com/office/drawing/2014/main" id="{F3ED2E73-5E0A-4B70-9802-E9AC295DEB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98910" y="2730589"/>
            <a:ext cx="1729992" cy="757578"/>
          </a:xfrm>
          <a:prstGeom prst="rect">
            <a:avLst/>
          </a:prstGeom>
        </p:spPr>
      </p:pic>
      <p:sp>
        <p:nvSpPr>
          <p:cNvPr id="48" name="Textfeld 74">
            <a:extLst>
              <a:ext uri="{FF2B5EF4-FFF2-40B4-BE49-F238E27FC236}">
                <a16:creationId xmlns:a16="http://schemas.microsoft.com/office/drawing/2014/main" id="{E0BDEB39-7167-46DE-A609-D1D50FEE33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9927" y="2664286"/>
            <a:ext cx="457199" cy="132606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de-DE" altLang="de-DE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QM</a:t>
            </a:r>
            <a:r>
              <a:rPr kumimoji="0" lang="de-DE" altLang="de-DE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 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9" name="Textfeld 74">
            <a:extLst>
              <a:ext uri="{FF2B5EF4-FFF2-40B4-BE49-F238E27FC236}">
                <a16:creationId xmlns:a16="http://schemas.microsoft.com/office/drawing/2014/main" id="{DECC50E7-05EB-43BF-9A7B-A79ECB78C8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93041" y="2664286"/>
            <a:ext cx="457199" cy="132606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de-DE" altLang="de-DE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QM</a:t>
            </a:r>
            <a:r>
              <a:rPr kumimoji="0" lang="de-DE" altLang="de-DE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0" name="Textfeld 74">
            <a:extLst>
              <a:ext uri="{FF2B5EF4-FFF2-40B4-BE49-F238E27FC236}">
                <a16:creationId xmlns:a16="http://schemas.microsoft.com/office/drawing/2014/main" id="{43F3DFAF-A7F2-4730-B858-E48EB644BF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6813" y="2664286"/>
            <a:ext cx="457199" cy="132606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de-DE" altLang="de-DE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QM</a:t>
            </a:r>
            <a:r>
              <a:rPr kumimoji="0" lang="de-DE" altLang="de-DE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1" name="Textfeld 74">
            <a:extLst>
              <a:ext uri="{FF2B5EF4-FFF2-40B4-BE49-F238E27FC236}">
                <a16:creationId xmlns:a16="http://schemas.microsoft.com/office/drawing/2014/main" id="{2623FC8E-497D-405E-AF73-E03407C5B7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56007" y="2664286"/>
            <a:ext cx="457199" cy="132606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de-DE" altLang="de-DE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QM</a:t>
            </a:r>
            <a:r>
              <a:rPr kumimoji="0" lang="de-DE" altLang="de-DE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 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14" name="Gruppieren 13">
            <a:extLst>
              <a:ext uri="{FF2B5EF4-FFF2-40B4-BE49-F238E27FC236}">
                <a16:creationId xmlns:a16="http://schemas.microsoft.com/office/drawing/2014/main" id="{923C79F6-C2AE-4B9C-B67F-740E803513BC}"/>
              </a:ext>
            </a:extLst>
          </p:cNvPr>
          <p:cNvGrpSpPr/>
          <p:nvPr/>
        </p:nvGrpSpPr>
        <p:grpSpPr>
          <a:xfrm>
            <a:off x="2041457" y="3324668"/>
            <a:ext cx="92936" cy="305159"/>
            <a:chOff x="2041457" y="2906654"/>
            <a:chExt cx="92936" cy="305159"/>
          </a:xfrm>
        </p:grpSpPr>
        <p:sp>
          <p:nvSpPr>
            <p:cNvPr id="53" name="Gleichschenkliges Dreieck 52">
              <a:extLst>
                <a:ext uri="{FF2B5EF4-FFF2-40B4-BE49-F238E27FC236}">
                  <a16:creationId xmlns:a16="http://schemas.microsoft.com/office/drawing/2014/main" id="{1DC061EB-3E02-4F6B-9D32-B1CD0620641B}"/>
                </a:ext>
              </a:extLst>
            </p:cNvPr>
            <p:cNvSpPr/>
            <p:nvPr/>
          </p:nvSpPr>
          <p:spPr>
            <a:xfrm rot="10800000">
              <a:off x="2041457" y="3143250"/>
              <a:ext cx="92936" cy="68563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dirty="0"/>
            </a:p>
          </p:txBody>
        </p:sp>
        <p:cxnSp>
          <p:nvCxnSpPr>
            <p:cNvPr id="54" name="Gerader Verbinder 53">
              <a:extLst>
                <a:ext uri="{FF2B5EF4-FFF2-40B4-BE49-F238E27FC236}">
                  <a16:creationId xmlns:a16="http://schemas.microsoft.com/office/drawing/2014/main" id="{586F729B-DEEC-45B4-891B-7E7292D1BD7C}"/>
                </a:ext>
              </a:extLst>
            </p:cNvPr>
            <p:cNvCxnSpPr>
              <a:cxnSpLocks/>
            </p:cNvCxnSpPr>
            <p:nvPr/>
          </p:nvCxnSpPr>
          <p:spPr>
            <a:xfrm>
              <a:off x="2087925" y="2906654"/>
              <a:ext cx="0" cy="23659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Gruppieren 59">
            <a:extLst>
              <a:ext uri="{FF2B5EF4-FFF2-40B4-BE49-F238E27FC236}">
                <a16:creationId xmlns:a16="http://schemas.microsoft.com/office/drawing/2014/main" id="{E1BB103B-7D42-4CEA-B664-73578A017867}"/>
              </a:ext>
            </a:extLst>
          </p:cNvPr>
          <p:cNvGrpSpPr/>
          <p:nvPr/>
        </p:nvGrpSpPr>
        <p:grpSpPr>
          <a:xfrm>
            <a:off x="3887111" y="3324488"/>
            <a:ext cx="92936" cy="305159"/>
            <a:chOff x="2041457" y="2906654"/>
            <a:chExt cx="92936" cy="305159"/>
          </a:xfrm>
        </p:grpSpPr>
        <p:sp>
          <p:nvSpPr>
            <p:cNvPr id="61" name="Gleichschenkliges Dreieck 60">
              <a:extLst>
                <a:ext uri="{FF2B5EF4-FFF2-40B4-BE49-F238E27FC236}">
                  <a16:creationId xmlns:a16="http://schemas.microsoft.com/office/drawing/2014/main" id="{6F0F985C-8600-4089-91F3-FC279854FDB7}"/>
                </a:ext>
              </a:extLst>
            </p:cNvPr>
            <p:cNvSpPr/>
            <p:nvPr/>
          </p:nvSpPr>
          <p:spPr>
            <a:xfrm rot="10800000">
              <a:off x="2041457" y="3143250"/>
              <a:ext cx="92936" cy="68563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dirty="0"/>
            </a:p>
          </p:txBody>
        </p:sp>
        <p:cxnSp>
          <p:nvCxnSpPr>
            <p:cNvPr id="62" name="Gerader Verbinder 61">
              <a:extLst>
                <a:ext uri="{FF2B5EF4-FFF2-40B4-BE49-F238E27FC236}">
                  <a16:creationId xmlns:a16="http://schemas.microsoft.com/office/drawing/2014/main" id="{0EBCE4BD-ABB9-4BAC-8228-7344FB7F7475}"/>
                </a:ext>
              </a:extLst>
            </p:cNvPr>
            <p:cNvCxnSpPr>
              <a:cxnSpLocks/>
            </p:cNvCxnSpPr>
            <p:nvPr/>
          </p:nvCxnSpPr>
          <p:spPr>
            <a:xfrm>
              <a:off x="2087925" y="2906654"/>
              <a:ext cx="0" cy="23659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5" name="Gruppieren 84">
            <a:extLst>
              <a:ext uri="{FF2B5EF4-FFF2-40B4-BE49-F238E27FC236}">
                <a16:creationId xmlns:a16="http://schemas.microsoft.com/office/drawing/2014/main" id="{4784E488-45B8-4326-9B51-76362E639242}"/>
              </a:ext>
            </a:extLst>
          </p:cNvPr>
          <p:cNvGrpSpPr/>
          <p:nvPr/>
        </p:nvGrpSpPr>
        <p:grpSpPr>
          <a:xfrm>
            <a:off x="5709954" y="3321470"/>
            <a:ext cx="92936" cy="305159"/>
            <a:chOff x="2041457" y="2906654"/>
            <a:chExt cx="92936" cy="305159"/>
          </a:xfrm>
        </p:grpSpPr>
        <p:sp>
          <p:nvSpPr>
            <p:cNvPr id="86" name="Gleichschenkliges Dreieck 85">
              <a:extLst>
                <a:ext uri="{FF2B5EF4-FFF2-40B4-BE49-F238E27FC236}">
                  <a16:creationId xmlns:a16="http://schemas.microsoft.com/office/drawing/2014/main" id="{22BF3041-18C8-4CF0-803B-27F1F2794C66}"/>
                </a:ext>
              </a:extLst>
            </p:cNvPr>
            <p:cNvSpPr/>
            <p:nvPr/>
          </p:nvSpPr>
          <p:spPr>
            <a:xfrm rot="10800000">
              <a:off x="2041457" y="3143250"/>
              <a:ext cx="92936" cy="68563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dirty="0"/>
            </a:p>
          </p:txBody>
        </p:sp>
        <p:cxnSp>
          <p:nvCxnSpPr>
            <p:cNvPr id="87" name="Gerader Verbinder 86">
              <a:extLst>
                <a:ext uri="{FF2B5EF4-FFF2-40B4-BE49-F238E27FC236}">
                  <a16:creationId xmlns:a16="http://schemas.microsoft.com/office/drawing/2014/main" id="{5AFB17AB-77A5-45EC-95CE-8025F784D42F}"/>
                </a:ext>
              </a:extLst>
            </p:cNvPr>
            <p:cNvCxnSpPr>
              <a:cxnSpLocks/>
            </p:cNvCxnSpPr>
            <p:nvPr/>
          </p:nvCxnSpPr>
          <p:spPr>
            <a:xfrm>
              <a:off x="2087925" y="2906654"/>
              <a:ext cx="0" cy="23659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8" name="Gruppieren 87">
            <a:extLst>
              <a:ext uri="{FF2B5EF4-FFF2-40B4-BE49-F238E27FC236}">
                <a16:creationId xmlns:a16="http://schemas.microsoft.com/office/drawing/2014/main" id="{E528F856-4C55-415A-8689-321B90EA23BA}"/>
              </a:ext>
            </a:extLst>
          </p:cNvPr>
          <p:cNvGrpSpPr/>
          <p:nvPr/>
        </p:nvGrpSpPr>
        <p:grpSpPr>
          <a:xfrm>
            <a:off x="7507323" y="3319204"/>
            <a:ext cx="92936" cy="305159"/>
            <a:chOff x="2041457" y="2906654"/>
            <a:chExt cx="92936" cy="305159"/>
          </a:xfrm>
        </p:grpSpPr>
        <p:sp>
          <p:nvSpPr>
            <p:cNvPr id="89" name="Gleichschenkliges Dreieck 88">
              <a:extLst>
                <a:ext uri="{FF2B5EF4-FFF2-40B4-BE49-F238E27FC236}">
                  <a16:creationId xmlns:a16="http://schemas.microsoft.com/office/drawing/2014/main" id="{CD1DB144-219E-4993-A4D7-272EBFF15A7A}"/>
                </a:ext>
              </a:extLst>
            </p:cNvPr>
            <p:cNvSpPr/>
            <p:nvPr/>
          </p:nvSpPr>
          <p:spPr>
            <a:xfrm rot="10800000">
              <a:off x="2041457" y="3143250"/>
              <a:ext cx="92936" cy="68563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dirty="0"/>
            </a:p>
          </p:txBody>
        </p:sp>
        <p:cxnSp>
          <p:nvCxnSpPr>
            <p:cNvPr id="90" name="Gerader Verbinder 89">
              <a:extLst>
                <a:ext uri="{FF2B5EF4-FFF2-40B4-BE49-F238E27FC236}">
                  <a16:creationId xmlns:a16="http://schemas.microsoft.com/office/drawing/2014/main" id="{4C572C80-489F-4F18-A140-267048428CBF}"/>
                </a:ext>
              </a:extLst>
            </p:cNvPr>
            <p:cNvCxnSpPr>
              <a:cxnSpLocks/>
            </p:cNvCxnSpPr>
            <p:nvPr/>
          </p:nvCxnSpPr>
          <p:spPr>
            <a:xfrm>
              <a:off x="2087925" y="2906654"/>
              <a:ext cx="0" cy="23659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1" name="Gruppieren 90">
            <a:extLst>
              <a:ext uri="{FF2B5EF4-FFF2-40B4-BE49-F238E27FC236}">
                <a16:creationId xmlns:a16="http://schemas.microsoft.com/office/drawing/2014/main" id="{0CC16E12-5285-4E29-9F36-4D8C574C4DEB}"/>
              </a:ext>
            </a:extLst>
          </p:cNvPr>
          <p:cNvGrpSpPr/>
          <p:nvPr/>
        </p:nvGrpSpPr>
        <p:grpSpPr>
          <a:xfrm>
            <a:off x="9379994" y="3318197"/>
            <a:ext cx="92936" cy="305159"/>
            <a:chOff x="2041457" y="2906654"/>
            <a:chExt cx="92936" cy="305159"/>
          </a:xfrm>
        </p:grpSpPr>
        <p:sp>
          <p:nvSpPr>
            <p:cNvPr id="92" name="Gleichschenkliges Dreieck 91">
              <a:extLst>
                <a:ext uri="{FF2B5EF4-FFF2-40B4-BE49-F238E27FC236}">
                  <a16:creationId xmlns:a16="http://schemas.microsoft.com/office/drawing/2014/main" id="{C695C16A-C002-4C12-BF48-1DE611ADDBF2}"/>
                </a:ext>
              </a:extLst>
            </p:cNvPr>
            <p:cNvSpPr/>
            <p:nvPr/>
          </p:nvSpPr>
          <p:spPr>
            <a:xfrm rot="10800000">
              <a:off x="2041457" y="3143250"/>
              <a:ext cx="92936" cy="68563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dirty="0"/>
            </a:p>
          </p:txBody>
        </p:sp>
        <p:cxnSp>
          <p:nvCxnSpPr>
            <p:cNvPr id="93" name="Gerader Verbinder 92">
              <a:extLst>
                <a:ext uri="{FF2B5EF4-FFF2-40B4-BE49-F238E27FC236}">
                  <a16:creationId xmlns:a16="http://schemas.microsoft.com/office/drawing/2014/main" id="{77C32BCF-02BD-4DA4-A215-BE14660F2FFD}"/>
                </a:ext>
              </a:extLst>
            </p:cNvPr>
            <p:cNvCxnSpPr>
              <a:cxnSpLocks/>
            </p:cNvCxnSpPr>
            <p:nvPr/>
          </p:nvCxnSpPr>
          <p:spPr>
            <a:xfrm>
              <a:off x="2087925" y="2906654"/>
              <a:ext cx="0" cy="23659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6" name="Textfeld 49">
            <a:extLst>
              <a:ext uri="{FF2B5EF4-FFF2-40B4-BE49-F238E27FC236}">
                <a16:creationId xmlns:a16="http://schemas.microsoft.com/office/drawing/2014/main" id="{85ADB548-94AC-4463-83AC-E784420EF5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2903" y="1447262"/>
            <a:ext cx="433388" cy="2984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-RN2 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9" name="Grafik 114" descr="Drosselrückschlagventil – Wikipedia">
            <a:extLst>
              <a:ext uri="{FF2B5EF4-FFF2-40B4-BE49-F238E27FC236}">
                <a16:creationId xmlns:a16="http://schemas.microsoft.com/office/drawing/2014/main" id="{A5087EF4-5657-4DBE-9403-C7E7717CAD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7308" y="1554828"/>
            <a:ext cx="378054" cy="607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7" name="Textfeld 49">
            <a:extLst>
              <a:ext uri="{FF2B5EF4-FFF2-40B4-BE49-F238E27FC236}">
                <a16:creationId xmlns:a16="http://schemas.microsoft.com/office/drawing/2014/main" id="{D888C79A-5A0B-46C0-9EA5-2BC056B872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6930" y="1437973"/>
            <a:ext cx="433388" cy="2984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-RN3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8" name="Textfeld 49">
            <a:extLst>
              <a:ext uri="{FF2B5EF4-FFF2-40B4-BE49-F238E27FC236}">
                <a16:creationId xmlns:a16="http://schemas.microsoft.com/office/drawing/2014/main" id="{7E9DEE76-F558-4CC4-A34B-8A3E1D7265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84606" y="1431263"/>
            <a:ext cx="433388" cy="2984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-RN6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9" name="Textfeld 49">
            <a:extLst>
              <a:ext uri="{FF2B5EF4-FFF2-40B4-BE49-F238E27FC236}">
                <a16:creationId xmlns:a16="http://schemas.microsoft.com/office/drawing/2014/main" id="{F4D18D77-9187-4714-B496-8B470FD22F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21640" y="1431387"/>
            <a:ext cx="433388" cy="2984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-RN5 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0" name="Textfeld 49">
            <a:extLst>
              <a:ext uri="{FF2B5EF4-FFF2-40B4-BE49-F238E27FC236}">
                <a16:creationId xmlns:a16="http://schemas.microsoft.com/office/drawing/2014/main" id="{2CCC92BF-CB1C-44C3-AEED-94F0235C4D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2098" y="1434200"/>
            <a:ext cx="433388" cy="2984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-RN4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0" name="Grafik 114" descr="Drosselrückschlagventil – Wikipedia">
            <a:extLst>
              <a:ext uri="{FF2B5EF4-FFF2-40B4-BE49-F238E27FC236}">
                <a16:creationId xmlns:a16="http://schemas.microsoft.com/office/drawing/2014/main" id="{B0C32C63-5811-4627-8AB6-DD29A07802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5762" y="1536008"/>
            <a:ext cx="378054" cy="607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" name="Grafik 114" descr="Drosselrückschlagventil – Wikipedia">
            <a:extLst>
              <a:ext uri="{FF2B5EF4-FFF2-40B4-BE49-F238E27FC236}">
                <a16:creationId xmlns:a16="http://schemas.microsoft.com/office/drawing/2014/main" id="{E075CAEB-1DAE-44DD-B0C6-F10AFDC1B2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9377" y="1533278"/>
            <a:ext cx="378054" cy="607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" name="Grafik 114" descr="Drosselrückschlagventil – Wikipedia">
            <a:extLst>
              <a:ext uri="{FF2B5EF4-FFF2-40B4-BE49-F238E27FC236}">
                <a16:creationId xmlns:a16="http://schemas.microsoft.com/office/drawing/2014/main" id="{C271657B-D579-4C91-9CE6-44737DEE75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7370" y="1531319"/>
            <a:ext cx="378054" cy="607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Grafik 114" descr="Drosselrückschlagventil – Wikipedia">
            <a:extLst>
              <a:ext uri="{FF2B5EF4-FFF2-40B4-BE49-F238E27FC236}">
                <a16:creationId xmlns:a16="http://schemas.microsoft.com/office/drawing/2014/main" id="{F15A68FA-1D1F-4B15-98E5-8DA2338790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7202" y="1531319"/>
            <a:ext cx="378054" cy="607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0" name="Gerader Verbinder 19">
            <a:extLst>
              <a:ext uri="{FF2B5EF4-FFF2-40B4-BE49-F238E27FC236}">
                <a16:creationId xmlns:a16="http://schemas.microsoft.com/office/drawing/2014/main" id="{7E502D97-D005-4937-9AE7-A00E010D0BDC}"/>
              </a:ext>
            </a:extLst>
          </p:cNvPr>
          <p:cNvCxnSpPr>
            <a:cxnSpLocks/>
          </p:cNvCxnSpPr>
          <p:nvPr/>
        </p:nvCxnSpPr>
        <p:spPr>
          <a:xfrm>
            <a:off x="7561150" y="1396122"/>
            <a:ext cx="0" cy="20399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Gerader Verbinder 100">
            <a:extLst>
              <a:ext uri="{FF2B5EF4-FFF2-40B4-BE49-F238E27FC236}">
                <a16:creationId xmlns:a16="http://schemas.microsoft.com/office/drawing/2014/main" id="{1C5FCAB5-55DA-43D3-BE70-6B99C6BE41A2}"/>
              </a:ext>
            </a:extLst>
          </p:cNvPr>
          <p:cNvCxnSpPr>
            <a:cxnSpLocks/>
          </p:cNvCxnSpPr>
          <p:nvPr/>
        </p:nvCxnSpPr>
        <p:spPr>
          <a:xfrm>
            <a:off x="9419319" y="1396122"/>
            <a:ext cx="0" cy="20399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Gerader Verbinder 101">
            <a:extLst>
              <a:ext uri="{FF2B5EF4-FFF2-40B4-BE49-F238E27FC236}">
                <a16:creationId xmlns:a16="http://schemas.microsoft.com/office/drawing/2014/main" id="{01166D5A-3215-47D7-911A-4017CADFC8BE}"/>
              </a:ext>
            </a:extLst>
          </p:cNvPr>
          <p:cNvCxnSpPr>
            <a:cxnSpLocks/>
          </p:cNvCxnSpPr>
          <p:nvPr/>
        </p:nvCxnSpPr>
        <p:spPr>
          <a:xfrm>
            <a:off x="5743311" y="1403922"/>
            <a:ext cx="0" cy="20399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Gerader Verbinder 102">
            <a:extLst>
              <a:ext uri="{FF2B5EF4-FFF2-40B4-BE49-F238E27FC236}">
                <a16:creationId xmlns:a16="http://schemas.microsoft.com/office/drawing/2014/main" id="{22948F47-4313-4B60-BDE9-0A9F803013BB}"/>
              </a:ext>
            </a:extLst>
          </p:cNvPr>
          <p:cNvCxnSpPr>
            <a:cxnSpLocks/>
          </p:cNvCxnSpPr>
          <p:nvPr/>
        </p:nvCxnSpPr>
        <p:spPr>
          <a:xfrm>
            <a:off x="3927898" y="1398760"/>
            <a:ext cx="0" cy="20399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Gerader Verbinder 107">
            <a:extLst>
              <a:ext uri="{FF2B5EF4-FFF2-40B4-BE49-F238E27FC236}">
                <a16:creationId xmlns:a16="http://schemas.microsoft.com/office/drawing/2014/main" id="{10440AA7-EB3D-455A-B136-20DCD716C0D0}"/>
              </a:ext>
            </a:extLst>
          </p:cNvPr>
          <p:cNvCxnSpPr>
            <a:cxnSpLocks/>
          </p:cNvCxnSpPr>
          <p:nvPr/>
        </p:nvCxnSpPr>
        <p:spPr>
          <a:xfrm>
            <a:off x="2087925" y="1424214"/>
            <a:ext cx="0" cy="20399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Gerader Verbinder 108">
            <a:extLst>
              <a:ext uri="{FF2B5EF4-FFF2-40B4-BE49-F238E27FC236}">
                <a16:creationId xmlns:a16="http://schemas.microsoft.com/office/drawing/2014/main" id="{EBCB7C9D-9CFB-4C0E-9BF7-4E11E7C0566F}"/>
              </a:ext>
            </a:extLst>
          </p:cNvPr>
          <p:cNvCxnSpPr>
            <a:cxnSpLocks/>
          </p:cNvCxnSpPr>
          <p:nvPr/>
        </p:nvCxnSpPr>
        <p:spPr>
          <a:xfrm>
            <a:off x="2692710" y="1424215"/>
            <a:ext cx="0" cy="20399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Textfeld 78">
            <a:extLst>
              <a:ext uri="{FF2B5EF4-FFF2-40B4-BE49-F238E27FC236}">
                <a16:creationId xmlns:a16="http://schemas.microsoft.com/office/drawing/2014/main" id="{BC2FE689-9D6E-4835-BE7E-5F148A12AF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4464" y="935206"/>
            <a:ext cx="581025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-BG5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1" name="Textfeld 78">
            <a:extLst>
              <a:ext uri="{FF2B5EF4-FFF2-40B4-BE49-F238E27FC236}">
                <a16:creationId xmlns:a16="http://schemas.microsoft.com/office/drawing/2014/main" id="{86C5EC53-5B42-41DD-932A-51F0B78060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26742" y="932572"/>
            <a:ext cx="581025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-BG7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2" name="Textfeld 78">
            <a:extLst>
              <a:ext uri="{FF2B5EF4-FFF2-40B4-BE49-F238E27FC236}">
                <a16:creationId xmlns:a16="http://schemas.microsoft.com/office/drawing/2014/main" id="{FC1F2112-CC18-408C-95D8-0DF08B727B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4900" y="932808"/>
            <a:ext cx="581025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-BG6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3" name="Textfeld 78">
            <a:extLst>
              <a:ext uri="{FF2B5EF4-FFF2-40B4-BE49-F238E27FC236}">
                <a16:creationId xmlns:a16="http://schemas.microsoft.com/office/drawing/2014/main" id="{0979B443-1BD7-45B9-A64B-02E49600DA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61454" y="929290"/>
            <a:ext cx="581025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-BG8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4" name="Textfeld 78">
            <a:extLst>
              <a:ext uri="{FF2B5EF4-FFF2-40B4-BE49-F238E27FC236}">
                <a16:creationId xmlns:a16="http://schemas.microsoft.com/office/drawing/2014/main" id="{DA545359-E609-4B73-B2C9-721943450C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90981" y="929238"/>
            <a:ext cx="581025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-BG9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5" name="Textfeld 78">
            <a:extLst>
              <a:ext uri="{FF2B5EF4-FFF2-40B4-BE49-F238E27FC236}">
                <a16:creationId xmlns:a16="http://schemas.microsoft.com/office/drawing/2014/main" id="{070B2505-1F3F-4C4D-A580-3FEDC44ADF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65095" y="929290"/>
            <a:ext cx="581025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-BG10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8911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71368216-6EC9-43AC-B7C4-7C4B57A0AC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3379266" y="4265437"/>
            <a:ext cx="1087520" cy="829393"/>
          </a:xfrm>
          <a:prstGeom prst="rect">
            <a:avLst/>
          </a:prstGeo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BF1F1596-3759-4BE5-8E1F-15E6DCE2CC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3098" y="2736916"/>
            <a:ext cx="1729992" cy="757578"/>
          </a:xfrm>
          <a:prstGeom prst="rect">
            <a:avLst/>
          </a:prstGeom>
        </p:spPr>
      </p:pic>
      <p:sp>
        <p:nvSpPr>
          <p:cNvPr id="5" name="Textfeld 74">
            <a:extLst>
              <a:ext uri="{FF2B5EF4-FFF2-40B4-BE49-F238E27FC236}">
                <a16:creationId xmlns:a16="http://schemas.microsoft.com/office/drawing/2014/main" id="{586937F8-0B36-4170-A192-429CC66595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1537" y="2664286"/>
            <a:ext cx="457199" cy="132606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-QM1 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Grafik 112" descr="Elektro-Pneumatik: Zylinder">
            <a:extLst>
              <a:ext uri="{FF2B5EF4-FFF2-40B4-BE49-F238E27FC236}">
                <a16:creationId xmlns:a16="http://schemas.microsoft.com/office/drawing/2014/main" id="{51A8802C-3904-450D-BF65-72CEB69493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3180" y="989740"/>
            <a:ext cx="1079500" cy="619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FE95FC22-0362-48E4-BCDC-77288CED88D2}"/>
              </a:ext>
            </a:extLst>
          </p:cNvPr>
          <p:cNvCxnSpPr>
            <a:cxnSpLocks/>
          </p:cNvCxnSpPr>
          <p:nvPr/>
        </p:nvCxnSpPr>
        <p:spPr>
          <a:xfrm>
            <a:off x="2086300" y="3324488"/>
            <a:ext cx="0" cy="75571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702DDEF7-6554-4B59-9025-5AE2DD54164C}"/>
              </a:ext>
            </a:extLst>
          </p:cNvPr>
          <p:cNvCxnSpPr>
            <a:cxnSpLocks/>
          </p:cNvCxnSpPr>
          <p:nvPr/>
        </p:nvCxnSpPr>
        <p:spPr>
          <a:xfrm>
            <a:off x="2087925" y="2089150"/>
            <a:ext cx="0" cy="76806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feld 80">
            <a:extLst>
              <a:ext uri="{FF2B5EF4-FFF2-40B4-BE49-F238E27FC236}">
                <a16:creationId xmlns:a16="http://schemas.microsoft.com/office/drawing/2014/main" id="{11DDE735-19F6-4A10-8AA0-119A18D8C1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1371" y="948340"/>
            <a:ext cx="581025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-BG1 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Textfeld 79">
            <a:extLst>
              <a:ext uri="{FF2B5EF4-FFF2-40B4-BE49-F238E27FC236}">
                <a16:creationId xmlns:a16="http://schemas.microsoft.com/office/drawing/2014/main" id="{CEFAB599-C179-469A-80F9-F82FA9DB3F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1629" y="949490"/>
            <a:ext cx="581025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-BG2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Textfeld 68">
            <a:extLst>
              <a:ext uri="{FF2B5EF4-FFF2-40B4-BE49-F238E27FC236}">
                <a16:creationId xmlns:a16="http://schemas.microsoft.com/office/drawing/2014/main" id="{E38E4A29-2619-474B-A8B4-1150B201EB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3777" y="1059572"/>
            <a:ext cx="481012" cy="2984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-MM1 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Textfeld 49">
            <a:extLst>
              <a:ext uri="{FF2B5EF4-FFF2-40B4-BE49-F238E27FC236}">
                <a16:creationId xmlns:a16="http://schemas.microsoft.com/office/drawing/2014/main" id="{C31A5415-5D7B-48B3-B3BD-AF902F67D3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8208" y="1455822"/>
            <a:ext cx="433388" cy="2984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-RZ1 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31C30C57-67D7-44F0-A025-291AB136F4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6164" y="5223894"/>
            <a:ext cx="433388" cy="2984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-GQ 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" name="Textfeld 77">
            <a:extLst>
              <a:ext uri="{FF2B5EF4-FFF2-40B4-BE49-F238E27FC236}">
                <a16:creationId xmlns:a16="http://schemas.microsoft.com/office/drawing/2014/main" id="{CD6D8418-FA7F-40E5-BB91-C764BDCE36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2099" y="698264"/>
            <a:ext cx="1213803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altLang="de-DE" sz="900" dirty="0">
                <a:latin typeface="Calibri" panose="020F0502020204030204" pitchFamily="34" charset="0"/>
                <a:cs typeface="Times New Roman" panose="02020603050405020304" pitchFamily="18" charset="0"/>
              </a:rPr>
              <a:t>Entnahmevorrichtung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2" name="Grafik 114" descr="Drosselrückschlagventil – Wikipedia">
            <a:extLst>
              <a:ext uri="{FF2B5EF4-FFF2-40B4-BE49-F238E27FC236}">
                <a16:creationId xmlns:a16="http://schemas.microsoft.com/office/drawing/2014/main" id="{A15219B3-A7B8-42B7-BFB4-6DB3D02566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8152" y="1557833"/>
            <a:ext cx="378054" cy="607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Grafik 36">
            <a:extLst>
              <a:ext uri="{FF2B5EF4-FFF2-40B4-BE49-F238E27FC236}">
                <a16:creationId xmlns:a16="http://schemas.microsoft.com/office/drawing/2014/main" id="{B47881EC-2896-4AEF-B10B-2E6603A329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05199" y="2735542"/>
            <a:ext cx="1729992" cy="757578"/>
          </a:xfrm>
          <a:prstGeom prst="rect">
            <a:avLst/>
          </a:prstGeom>
        </p:spPr>
      </p:pic>
      <p:sp>
        <p:nvSpPr>
          <p:cNvPr id="41" name="Textfeld 74">
            <a:extLst>
              <a:ext uri="{FF2B5EF4-FFF2-40B4-BE49-F238E27FC236}">
                <a16:creationId xmlns:a16="http://schemas.microsoft.com/office/drawing/2014/main" id="{98217023-79A8-4670-9CD1-FBFF20E16B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6813" y="2664286"/>
            <a:ext cx="457199" cy="132606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de-DE" altLang="de-DE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QM</a:t>
            </a:r>
            <a:r>
              <a:rPr kumimoji="0" lang="de-DE" altLang="de-DE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43" name="Gruppieren 42">
            <a:extLst>
              <a:ext uri="{FF2B5EF4-FFF2-40B4-BE49-F238E27FC236}">
                <a16:creationId xmlns:a16="http://schemas.microsoft.com/office/drawing/2014/main" id="{C6564658-D522-4B15-BDFA-9DABA53748D0}"/>
              </a:ext>
            </a:extLst>
          </p:cNvPr>
          <p:cNvGrpSpPr/>
          <p:nvPr/>
        </p:nvGrpSpPr>
        <p:grpSpPr>
          <a:xfrm>
            <a:off x="2973207" y="3324488"/>
            <a:ext cx="92936" cy="305159"/>
            <a:chOff x="2041457" y="2906654"/>
            <a:chExt cx="92936" cy="305159"/>
          </a:xfrm>
        </p:grpSpPr>
        <p:sp>
          <p:nvSpPr>
            <p:cNvPr id="44" name="Gleichschenkliges Dreieck 43">
              <a:extLst>
                <a:ext uri="{FF2B5EF4-FFF2-40B4-BE49-F238E27FC236}">
                  <a16:creationId xmlns:a16="http://schemas.microsoft.com/office/drawing/2014/main" id="{129723E1-CF03-4754-AAB5-01A8E6A343DA}"/>
                </a:ext>
              </a:extLst>
            </p:cNvPr>
            <p:cNvSpPr/>
            <p:nvPr/>
          </p:nvSpPr>
          <p:spPr>
            <a:xfrm rot="10800000">
              <a:off x="2041457" y="3143250"/>
              <a:ext cx="92936" cy="68563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dirty="0"/>
            </a:p>
          </p:txBody>
        </p:sp>
        <p:cxnSp>
          <p:nvCxnSpPr>
            <p:cNvPr id="45" name="Gerader Verbinder 44">
              <a:extLst>
                <a:ext uri="{FF2B5EF4-FFF2-40B4-BE49-F238E27FC236}">
                  <a16:creationId xmlns:a16="http://schemas.microsoft.com/office/drawing/2014/main" id="{A14594C7-7768-4527-91FC-9E76D84AEB72}"/>
                </a:ext>
              </a:extLst>
            </p:cNvPr>
            <p:cNvCxnSpPr>
              <a:cxnSpLocks/>
            </p:cNvCxnSpPr>
            <p:nvPr/>
          </p:nvCxnSpPr>
          <p:spPr>
            <a:xfrm>
              <a:off x="2087925" y="2906654"/>
              <a:ext cx="0" cy="23659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Gruppieren 45">
            <a:extLst>
              <a:ext uri="{FF2B5EF4-FFF2-40B4-BE49-F238E27FC236}">
                <a16:creationId xmlns:a16="http://schemas.microsoft.com/office/drawing/2014/main" id="{2FB703BB-E69D-492A-AEA7-D400524D8100}"/>
              </a:ext>
            </a:extLst>
          </p:cNvPr>
          <p:cNvGrpSpPr/>
          <p:nvPr/>
        </p:nvGrpSpPr>
        <p:grpSpPr>
          <a:xfrm>
            <a:off x="4813961" y="3324489"/>
            <a:ext cx="92936" cy="305159"/>
            <a:chOff x="2041457" y="2906654"/>
            <a:chExt cx="92936" cy="305159"/>
          </a:xfrm>
        </p:grpSpPr>
        <p:sp>
          <p:nvSpPr>
            <p:cNvPr id="47" name="Gleichschenkliges Dreieck 46">
              <a:extLst>
                <a:ext uri="{FF2B5EF4-FFF2-40B4-BE49-F238E27FC236}">
                  <a16:creationId xmlns:a16="http://schemas.microsoft.com/office/drawing/2014/main" id="{6DC3A862-8B2F-4EA7-BE71-A42A4697FCFB}"/>
                </a:ext>
              </a:extLst>
            </p:cNvPr>
            <p:cNvSpPr/>
            <p:nvPr/>
          </p:nvSpPr>
          <p:spPr>
            <a:xfrm rot="10800000">
              <a:off x="2041457" y="3143250"/>
              <a:ext cx="92936" cy="68563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dirty="0"/>
            </a:p>
          </p:txBody>
        </p:sp>
        <p:cxnSp>
          <p:nvCxnSpPr>
            <p:cNvPr id="48" name="Gerader Verbinder 47">
              <a:extLst>
                <a:ext uri="{FF2B5EF4-FFF2-40B4-BE49-F238E27FC236}">
                  <a16:creationId xmlns:a16="http://schemas.microsoft.com/office/drawing/2014/main" id="{0E2671B0-1C9E-481A-9197-2BA51DF622FE}"/>
                </a:ext>
              </a:extLst>
            </p:cNvPr>
            <p:cNvCxnSpPr>
              <a:cxnSpLocks/>
            </p:cNvCxnSpPr>
            <p:nvPr/>
          </p:nvCxnSpPr>
          <p:spPr>
            <a:xfrm>
              <a:off x="2087925" y="2906654"/>
              <a:ext cx="0" cy="23659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8" name="Textfeld 49">
            <a:extLst>
              <a:ext uri="{FF2B5EF4-FFF2-40B4-BE49-F238E27FC236}">
                <a16:creationId xmlns:a16="http://schemas.microsoft.com/office/drawing/2014/main" id="{78EA4E41-5602-452A-8E90-190FD42441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2903" y="1447262"/>
            <a:ext cx="433388" cy="2984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-RZ2 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9" name="Grafik 114" descr="Drosselrückschlagventil – Wikipedia">
            <a:extLst>
              <a:ext uri="{FF2B5EF4-FFF2-40B4-BE49-F238E27FC236}">
                <a16:creationId xmlns:a16="http://schemas.microsoft.com/office/drawing/2014/main" id="{10D29D68-8353-4492-A145-E8547C9BA2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7308" y="1554828"/>
            <a:ext cx="378054" cy="607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2" name="Gerader Verbinder 71">
            <a:extLst>
              <a:ext uri="{FF2B5EF4-FFF2-40B4-BE49-F238E27FC236}">
                <a16:creationId xmlns:a16="http://schemas.microsoft.com/office/drawing/2014/main" id="{F1752B50-C645-42BB-B47B-7AE755AB2574}"/>
              </a:ext>
            </a:extLst>
          </p:cNvPr>
          <p:cNvCxnSpPr>
            <a:cxnSpLocks/>
          </p:cNvCxnSpPr>
          <p:nvPr/>
        </p:nvCxnSpPr>
        <p:spPr>
          <a:xfrm>
            <a:off x="2087925" y="1424214"/>
            <a:ext cx="0" cy="20399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Gerader Verbinder 72">
            <a:extLst>
              <a:ext uri="{FF2B5EF4-FFF2-40B4-BE49-F238E27FC236}">
                <a16:creationId xmlns:a16="http://schemas.microsoft.com/office/drawing/2014/main" id="{4C69C81B-DDD3-4A4B-BB22-C6B13DE173F5}"/>
              </a:ext>
            </a:extLst>
          </p:cNvPr>
          <p:cNvCxnSpPr>
            <a:cxnSpLocks/>
          </p:cNvCxnSpPr>
          <p:nvPr/>
        </p:nvCxnSpPr>
        <p:spPr>
          <a:xfrm>
            <a:off x="2692710" y="1424215"/>
            <a:ext cx="0" cy="20399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0" name="Grafik 117">
            <a:extLst>
              <a:ext uri="{FF2B5EF4-FFF2-40B4-BE49-F238E27FC236}">
                <a16:creationId xmlns:a16="http://schemas.microsoft.com/office/drawing/2014/main" id="{3527621E-DE38-4458-BFC7-E54F293EFF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3910" y="1000231"/>
            <a:ext cx="1074738" cy="66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" name="Textfeld 77">
            <a:extLst>
              <a:ext uri="{FF2B5EF4-FFF2-40B4-BE49-F238E27FC236}">
                <a16:creationId xmlns:a16="http://schemas.microsoft.com/office/drawing/2014/main" id="{4CEA4D9B-5124-4351-8DB8-AA80D70E9B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6264" y="934386"/>
            <a:ext cx="581025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-BG4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2" name="Textfeld 78">
            <a:extLst>
              <a:ext uri="{FF2B5EF4-FFF2-40B4-BE49-F238E27FC236}">
                <a16:creationId xmlns:a16="http://schemas.microsoft.com/office/drawing/2014/main" id="{A96ADC88-BF93-4D12-9C18-294820854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93722" y="937777"/>
            <a:ext cx="581025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-BG3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3" name="Textfeld 67">
            <a:extLst>
              <a:ext uri="{FF2B5EF4-FFF2-40B4-BE49-F238E27FC236}">
                <a16:creationId xmlns:a16="http://schemas.microsoft.com/office/drawing/2014/main" id="{C3FB3B9D-52A7-43DE-A13F-7193C662BD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4030" y="1073976"/>
            <a:ext cx="498475" cy="2984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-MM2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4" name="Textfeld 77">
            <a:extLst>
              <a:ext uri="{FF2B5EF4-FFF2-40B4-BE49-F238E27FC236}">
                <a16:creationId xmlns:a16="http://schemas.microsoft.com/office/drawing/2014/main" id="{43AE64FA-DCDE-4BCB-94A6-776CE252BD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6910" y="706184"/>
            <a:ext cx="1213803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altLang="de-DE" sz="900" dirty="0">
                <a:latin typeface="Calibri" panose="020F0502020204030204" pitchFamily="34" charset="0"/>
                <a:cs typeface="Times New Roman" panose="02020603050405020304" pitchFamily="18" charset="0"/>
              </a:rPr>
              <a:t>Magazin 1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5" name="Grafik 84">
            <a:extLst>
              <a:ext uri="{FF2B5EF4-FFF2-40B4-BE49-F238E27FC236}">
                <a16:creationId xmlns:a16="http://schemas.microsoft.com/office/drawing/2014/main" id="{5CFAE161-1301-4C9C-A4C0-CC9D0B39C9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99933" y="2737356"/>
            <a:ext cx="1729992" cy="757578"/>
          </a:xfrm>
          <a:prstGeom prst="rect">
            <a:avLst/>
          </a:prstGeom>
        </p:spPr>
      </p:pic>
      <p:sp>
        <p:nvSpPr>
          <p:cNvPr id="86" name="Textfeld 74">
            <a:extLst>
              <a:ext uri="{FF2B5EF4-FFF2-40B4-BE49-F238E27FC236}">
                <a16:creationId xmlns:a16="http://schemas.microsoft.com/office/drawing/2014/main" id="{594F1600-57EF-44F1-9823-CC04B84B0D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4722" y="2666100"/>
            <a:ext cx="457199" cy="132606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de-DE" altLang="de-DE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QM3</a:t>
            </a:r>
            <a:r>
              <a:rPr kumimoji="0" lang="de-DE" altLang="de-DE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7" name="Textfeld 49">
            <a:extLst>
              <a:ext uri="{FF2B5EF4-FFF2-40B4-BE49-F238E27FC236}">
                <a16:creationId xmlns:a16="http://schemas.microsoft.com/office/drawing/2014/main" id="{1C748C97-FC67-44F6-B900-FA8D284F5A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4839" y="1439787"/>
            <a:ext cx="433388" cy="2984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-RZ3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8" name="Grafik 114" descr="Drosselrückschlagventil – Wikipedia">
            <a:extLst>
              <a:ext uri="{FF2B5EF4-FFF2-40B4-BE49-F238E27FC236}">
                <a16:creationId xmlns:a16="http://schemas.microsoft.com/office/drawing/2014/main" id="{3FBAAF92-C5EC-4A92-A089-DC20C0DA3A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0496" y="1537822"/>
            <a:ext cx="378054" cy="607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9" name="Gerader Verbinder 88">
            <a:extLst>
              <a:ext uri="{FF2B5EF4-FFF2-40B4-BE49-F238E27FC236}">
                <a16:creationId xmlns:a16="http://schemas.microsoft.com/office/drawing/2014/main" id="{B0ADFE90-58EA-4D37-8554-17871F6DC8D5}"/>
              </a:ext>
            </a:extLst>
          </p:cNvPr>
          <p:cNvCxnSpPr>
            <a:cxnSpLocks/>
          </p:cNvCxnSpPr>
          <p:nvPr/>
        </p:nvCxnSpPr>
        <p:spPr>
          <a:xfrm>
            <a:off x="6025807" y="1400574"/>
            <a:ext cx="0" cy="20399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0" name="Gruppieren 89">
            <a:extLst>
              <a:ext uri="{FF2B5EF4-FFF2-40B4-BE49-F238E27FC236}">
                <a16:creationId xmlns:a16="http://schemas.microsoft.com/office/drawing/2014/main" id="{133F18E2-02D6-4287-841A-D7C5E3C9EA97}"/>
              </a:ext>
            </a:extLst>
          </p:cNvPr>
          <p:cNvGrpSpPr/>
          <p:nvPr/>
        </p:nvGrpSpPr>
        <p:grpSpPr>
          <a:xfrm>
            <a:off x="6913573" y="3324488"/>
            <a:ext cx="92936" cy="305159"/>
            <a:chOff x="2041457" y="2906654"/>
            <a:chExt cx="92936" cy="305159"/>
          </a:xfrm>
        </p:grpSpPr>
        <p:sp>
          <p:nvSpPr>
            <p:cNvPr id="91" name="Gleichschenkliges Dreieck 90">
              <a:extLst>
                <a:ext uri="{FF2B5EF4-FFF2-40B4-BE49-F238E27FC236}">
                  <a16:creationId xmlns:a16="http://schemas.microsoft.com/office/drawing/2014/main" id="{264C61E7-3964-4FEE-A64E-E51BC48EB9AF}"/>
                </a:ext>
              </a:extLst>
            </p:cNvPr>
            <p:cNvSpPr/>
            <p:nvPr/>
          </p:nvSpPr>
          <p:spPr>
            <a:xfrm rot="10800000">
              <a:off x="2041457" y="3143250"/>
              <a:ext cx="92936" cy="68563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dirty="0"/>
            </a:p>
          </p:txBody>
        </p:sp>
        <p:cxnSp>
          <p:nvCxnSpPr>
            <p:cNvPr id="92" name="Gerader Verbinder 91">
              <a:extLst>
                <a:ext uri="{FF2B5EF4-FFF2-40B4-BE49-F238E27FC236}">
                  <a16:creationId xmlns:a16="http://schemas.microsoft.com/office/drawing/2014/main" id="{2C6383A7-A136-4BB2-8B2D-3A6D9FED4C5F}"/>
                </a:ext>
              </a:extLst>
            </p:cNvPr>
            <p:cNvCxnSpPr>
              <a:cxnSpLocks/>
            </p:cNvCxnSpPr>
            <p:nvPr/>
          </p:nvCxnSpPr>
          <p:spPr>
            <a:xfrm>
              <a:off x="2087925" y="2906654"/>
              <a:ext cx="0" cy="23659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6" name="Gerader Verbinder 105">
            <a:extLst>
              <a:ext uri="{FF2B5EF4-FFF2-40B4-BE49-F238E27FC236}">
                <a16:creationId xmlns:a16="http://schemas.microsoft.com/office/drawing/2014/main" id="{6C5D133C-3D46-49D2-BAC8-800062338F46}"/>
              </a:ext>
            </a:extLst>
          </p:cNvPr>
          <p:cNvCxnSpPr>
            <a:cxnSpLocks/>
          </p:cNvCxnSpPr>
          <p:nvPr/>
        </p:nvCxnSpPr>
        <p:spPr>
          <a:xfrm>
            <a:off x="2692710" y="2088826"/>
            <a:ext cx="0" cy="41438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Gerader Verbinder 107">
            <a:extLst>
              <a:ext uri="{FF2B5EF4-FFF2-40B4-BE49-F238E27FC236}">
                <a16:creationId xmlns:a16="http://schemas.microsoft.com/office/drawing/2014/main" id="{D23ABF68-411B-4255-97CB-15C310091BA2}"/>
              </a:ext>
            </a:extLst>
          </p:cNvPr>
          <p:cNvCxnSpPr>
            <a:cxnSpLocks/>
          </p:cNvCxnSpPr>
          <p:nvPr/>
        </p:nvCxnSpPr>
        <p:spPr>
          <a:xfrm flipH="1">
            <a:off x="2692712" y="2506107"/>
            <a:ext cx="124062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Gerader Verbinder 111">
            <a:extLst>
              <a:ext uri="{FF2B5EF4-FFF2-40B4-BE49-F238E27FC236}">
                <a16:creationId xmlns:a16="http://schemas.microsoft.com/office/drawing/2014/main" id="{F27F8DEC-36B0-4350-8EA6-A3B00B5F9ACB}"/>
              </a:ext>
            </a:extLst>
          </p:cNvPr>
          <p:cNvCxnSpPr>
            <a:cxnSpLocks/>
          </p:cNvCxnSpPr>
          <p:nvPr/>
        </p:nvCxnSpPr>
        <p:spPr>
          <a:xfrm>
            <a:off x="3933341" y="2503210"/>
            <a:ext cx="0" cy="34761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Gerader Verbinder 115">
            <a:extLst>
              <a:ext uri="{FF2B5EF4-FFF2-40B4-BE49-F238E27FC236}">
                <a16:creationId xmlns:a16="http://schemas.microsoft.com/office/drawing/2014/main" id="{2A28E836-584C-44F4-B81D-D7C89A537D86}"/>
              </a:ext>
            </a:extLst>
          </p:cNvPr>
          <p:cNvCxnSpPr>
            <a:cxnSpLocks/>
          </p:cNvCxnSpPr>
          <p:nvPr/>
        </p:nvCxnSpPr>
        <p:spPr>
          <a:xfrm>
            <a:off x="6019771" y="2073275"/>
            <a:ext cx="6742" cy="76648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Gerader Verbinder 119">
            <a:extLst>
              <a:ext uri="{FF2B5EF4-FFF2-40B4-BE49-F238E27FC236}">
                <a16:creationId xmlns:a16="http://schemas.microsoft.com/office/drawing/2014/main" id="{E7C77049-7528-46AD-A2C2-AFE122D98052}"/>
              </a:ext>
            </a:extLst>
          </p:cNvPr>
          <p:cNvCxnSpPr>
            <a:cxnSpLocks/>
          </p:cNvCxnSpPr>
          <p:nvPr/>
        </p:nvCxnSpPr>
        <p:spPr>
          <a:xfrm>
            <a:off x="2087925" y="2088826"/>
            <a:ext cx="0" cy="70806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Gerader Verbinder 120">
            <a:extLst>
              <a:ext uri="{FF2B5EF4-FFF2-40B4-BE49-F238E27FC236}">
                <a16:creationId xmlns:a16="http://schemas.microsoft.com/office/drawing/2014/main" id="{A7DC0AA2-EB11-4BDE-82EE-07325D196E56}"/>
              </a:ext>
            </a:extLst>
          </p:cNvPr>
          <p:cNvCxnSpPr>
            <a:cxnSpLocks/>
          </p:cNvCxnSpPr>
          <p:nvPr/>
        </p:nvCxnSpPr>
        <p:spPr>
          <a:xfrm>
            <a:off x="6026513" y="3324488"/>
            <a:ext cx="0" cy="73022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Gerader Verbinder 121">
            <a:extLst>
              <a:ext uri="{FF2B5EF4-FFF2-40B4-BE49-F238E27FC236}">
                <a16:creationId xmlns:a16="http://schemas.microsoft.com/office/drawing/2014/main" id="{2E7BA821-B7B2-40F5-998E-B0B4B57D6729}"/>
              </a:ext>
            </a:extLst>
          </p:cNvPr>
          <p:cNvCxnSpPr>
            <a:cxnSpLocks/>
          </p:cNvCxnSpPr>
          <p:nvPr/>
        </p:nvCxnSpPr>
        <p:spPr>
          <a:xfrm>
            <a:off x="3930528" y="3324488"/>
            <a:ext cx="0" cy="74296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Gerader Verbinder 122">
            <a:extLst>
              <a:ext uri="{FF2B5EF4-FFF2-40B4-BE49-F238E27FC236}">
                <a16:creationId xmlns:a16="http://schemas.microsoft.com/office/drawing/2014/main" id="{6616BE6F-84D0-4599-B74D-2970229FA8C0}"/>
              </a:ext>
            </a:extLst>
          </p:cNvPr>
          <p:cNvCxnSpPr>
            <a:cxnSpLocks/>
          </p:cNvCxnSpPr>
          <p:nvPr/>
        </p:nvCxnSpPr>
        <p:spPr>
          <a:xfrm flipH="1">
            <a:off x="2079951" y="4054708"/>
            <a:ext cx="3946562" cy="2549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Gerader Verbinder 131">
            <a:extLst>
              <a:ext uri="{FF2B5EF4-FFF2-40B4-BE49-F238E27FC236}">
                <a16:creationId xmlns:a16="http://schemas.microsoft.com/office/drawing/2014/main" id="{00171E22-F57E-4513-B56E-F59F9B5D706D}"/>
              </a:ext>
            </a:extLst>
          </p:cNvPr>
          <p:cNvCxnSpPr>
            <a:cxnSpLocks/>
          </p:cNvCxnSpPr>
          <p:nvPr/>
        </p:nvCxnSpPr>
        <p:spPr>
          <a:xfrm>
            <a:off x="3930528" y="4067453"/>
            <a:ext cx="0" cy="36167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Textfeld 49">
            <a:extLst>
              <a:ext uri="{FF2B5EF4-FFF2-40B4-BE49-F238E27FC236}">
                <a16:creationId xmlns:a16="http://schemas.microsoft.com/office/drawing/2014/main" id="{E3BF9325-BCE7-462D-A8AA-D67AD6F622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8505" y="4614903"/>
            <a:ext cx="433388" cy="2984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-RN1 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Gleichschenkliges Dreieck 12">
            <a:extLst>
              <a:ext uri="{FF2B5EF4-FFF2-40B4-BE49-F238E27FC236}">
                <a16:creationId xmlns:a16="http://schemas.microsoft.com/office/drawing/2014/main" id="{0DA6A6C2-2A36-4416-AD4B-EF8F4123B5EA}"/>
              </a:ext>
            </a:extLst>
          </p:cNvPr>
          <p:cNvSpPr/>
          <p:nvPr/>
        </p:nvSpPr>
        <p:spPr>
          <a:xfrm rot="151688">
            <a:off x="3916115" y="5255296"/>
            <a:ext cx="179705" cy="143510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47E92570-A2D1-4453-8FFA-04317FBC67CF}"/>
              </a:ext>
            </a:extLst>
          </p:cNvPr>
          <p:cNvCxnSpPr>
            <a:cxnSpLocks/>
          </p:cNvCxnSpPr>
          <p:nvPr/>
        </p:nvCxnSpPr>
        <p:spPr>
          <a:xfrm>
            <a:off x="4007555" y="4913353"/>
            <a:ext cx="0" cy="38254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1151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71368216-6EC9-43AC-B7C4-7C4B57A0AC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5385696" y="4382412"/>
            <a:ext cx="1087520" cy="829393"/>
          </a:xfrm>
          <a:prstGeom prst="rect">
            <a:avLst/>
          </a:prstGeo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BF1F1596-3759-4BE5-8E1F-15E6DCE2CC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109" y="2850128"/>
            <a:ext cx="1729992" cy="757578"/>
          </a:xfrm>
          <a:prstGeom prst="rect">
            <a:avLst/>
          </a:prstGeom>
        </p:spPr>
      </p:pic>
      <p:sp>
        <p:nvSpPr>
          <p:cNvPr id="5" name="Textfeld 74">
            <a:extLst>
              <a:ext uri="{FF2B5EF4-FFF2-40B4-BE49-F238E27FC236}">
                <a16:creationId xmlns:a16="http://schemas.microsoft.com/office/drawing/2014/main" id="{586937F8-0B36-4170-A192-429CC66595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548" y="2777498"/>
            <a:ext cx="457199" cy="132606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-QM1 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Grafik 112" descr="Elektro-Pneumatik: Zylinder">
            <a:extLst>
              <a:ext uri="{FF2B5EF4-FFF2-40B4-BE49-F238E27FC236}">
                <a16:creationId xmlns:a16="http://schemas.microsoft.com/office/drawing/2014/main" id="{51A8802C-3904-450D-BF65-72CEB69493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191" y="1102952"/>
            <a:ext cx="1079500" cy="619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FE95FC22-0362-48E4-BCDC-77288CED88D2}"/>
              </a:ext>
            </a:extLst>
          </p:cNvPr>
          <p:cNvCxnSpPr>
            <a:cxnSpLocks/>
          </p:cNvCxnSpPr>
          <p:nvPr/>
        </p:nvCxnSpPr>
        <p:spPr>
          <a:xfrm>
            <a:off x="980311" y="3437700"/>
            <a:ext cx="0" cy="75571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702DDEF7-6554-4B59-9025-5AE2DD54164C}"/>
              </a:ext>
            </a:extLst>
          </p:cNvPr>
          <p:cNvCxnSpPr>
            <a:cxnSpLocks/>
          </p:cNvCxnSpPr>
          <p:nvPr/>
        </p:nvCxnSpPr>
        <p:spPr>
          <a:xfrm>
            <a:off x="981936" y="2202362"/>
            <a:ext cx="0" cy="76806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feld 80">
            <a:extLst>
              <a:ext uri="{FF2B5EF4-FFF2-40B4-BE49-F238E27FC236}">
                <a16:creationId xmlns:a16="http://schemas.microsoft.com/office/drawing/2014/main" id="{11DDE735-19F6-4A10-8AA0-119A18D8C1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5382" y="1061552"/>
            <a:ext cx="581025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-BG1 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Textfeld 79">
            <a:extLst>
              <a:ext uri="{FF2B5EF4-FFF2-40B4-BE49-F238E27FC236}">
                <a16:creationId xmlns:a16="http://schemas.microsoft.com/office/drawing/2014/main" id="{CEFAB599-C179-469A-80F9-F82FA9DB3F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5640" y="1062702"/>
            <a:ext cx="581025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-BG2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Textfeld 68">
            <a:extLst>
              <a:ext uri="{FF2B5EF4-FFF2-40B4-BE49-F238E27FC236}">
                <a16:creationId xmlns:a16="http://schemas.microsoft.com/office/drawing/2014/main" id="{E38E4A29-2619-474B-A8B4-1150B201EB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7788" y="1172784"/>
            <a:ext cx="481012" cy="2984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-MM1 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Textfeld 49">
            <a:extLst>
              <a:ext uri="{FF2B5EF4-FFF2-40B4-BE49-F238E27FC236}">
                <a16:creationId xmlns:a16="http://schemas.microsoft.com/office/drawing/2014/main" id="{C31A5415-5D7B-48B3-B3BD-AF902F67D3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219" y="1569034"/>
            <a:ext cx="433388" cy="2984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-RZ1 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31C30C57-67D7-44F0-A025-291AB136F4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2594" y="5340869"/>
            <a:ext cx="433388" cy="2984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-GQ 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" name="Textfeld 77">
            <a:extLst>
              <a:ext uri="{FF2B5EF4-FFF2-40B4-BE49-F238E27FC236}">
                <a16:creationId xmlns:a16="http://schemas.microsoft.com/office/drawing/2014/main" id="{CD6D8418-FA7F-40E5-BB91-C764BDCE36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6110" y="811476"/>
            <a:ext cx="1213803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altLang="de-DE" sz="900" dirty="0">
                <a:latin typeface="Calibri" panose="020F0502020204030204" pitchFamily="34" charset="0"/>
                <a:cs typeface="Times New Roman" panose="02020603050405020304" pitchFamily="18" charset="0"/>
              </a:rPr>
              <a:t>Entnahmevorrichtung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2" name="Grafik 114" descr="Drosselrückschlagventil – Wikipedia">
            <a:extLst>
              <a:ext uri="{FF2B5EF4-FFF2-40B4-BE49-F238E27FC236}">
                <a16:creationId xmlns:a16="http://schemas.microsoft.com/office/drawing/2014/main" id="{A15219B3-A7B8-42B7-BFB4-6DB3D02566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163" y="1671045"/>
            <a:ext cx="378054" cy="607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Grafik 36">
            <a:extLst>
              <a:ext uri="{FF2B5EF4-FFF2-40B4-BE49-F238E27FC236}">
                <a16:creationId xmlns:a16="http://schemas.microsoft.com/office/drawing/2014/main" id="{B47881EC-2896-4AEF-B10B-2E6603A329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99210" y="2848754"/>
            <a:ext cx="1729992" cy="757578"/>
          </a:xfrm>
          <a:prstGeom prst="rect">
            <a:avLst/>
          </a:prstGeom>
        </p:spPr>
      </p:pic>
      <p:sp>
        <p:nvSpPr>
          <p:cNvPr id="41" name="Textfeld 74">
            <a:extLst>
              <a:ext uri="{FF2B5EF4-FFF2-40B4-BE49-F238E27FC236}">
                <a16:creationId xmlns:a16="http://schemas.microsoft.com/office/drawing/2014/main" id="{98217023-79A8-4670-9CD1-FBFF20E16B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0824" y="2777498"/>
            <a:ext cx="457199" cy="132606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de-DE" altLang="de-DE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QM</a:t>
            </a:r>
            <a:r>
              <a:rPr kumimoji="0" lang="de-DE" altLang="de-DE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43" name="Gruppieren 42">
            <a:extLst>
              <a:ext uri="{FF2B5EF4-FFF2-40B4-BE49-F238E27FC236}">
                <a16:creationId xmlns:a16="http://schemas.microsoft.com/office/drawing/2014/main" id="{C6564658-D522-4B15-BDFA-9DABA53748D0}"/>
              </a:ext>
            </a:extLst>
          </p:cNvPr>
          <p:cNvGrpSpPr/>
          <p:nvPr/>
        </p:nvGrpSpPr>
        <p:grpSpPr>
          <a:xfrm>
            <a:off x="1867218" y="3437700"/>
            <a:ext cx="92936" cy="305159"/>
            <a:chOff x="2041457" y="2906654"/>
            <a:chExt cx="92936" cy="305159"/>
          </a:xfrm>
        </p:grpSpPr>
        <p:sp>
          <p:nvSpPr>
            <p:cNvPr id="44" name="Gleichschenkliges Dreieck 43">
              <a:extLst>
                <a:ext uri="{FF2B5EF4-FFF2-40B4-BE49-F238E27FC236}">
                  <a16:creationId xmlns:a16="http://schemas.microsoft.com/office/drawing/2014/main" id="{129723E1-CF03-4754-AAB5-01A8E6A343DA}"/>
                </a:ext>
              </a:extLst>
            </p:cNvPr>
            <p:cNvSpPr/>
            <p:nvPr/>
          </p:nvSpPr>
          <p:spPr>
            <a:xfrm rot="10800000">
              <a:off x="2041457" y="3143250"/>
              <a:ext cx="92936" cy="68563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dirty="0"/>
            </a:p>
          </p:txBody>
        </p:sp>
        <p:cxnSp>
          <p:nvCxnSpPr>
            <p:cNvPr id="45" name="Gerader Verbinder 44">
              <a:extLst>
                <a:ext uri="{FF2B5EF4-FFF2-40B4-BE49-F238E27FC236}">
                  <a16:creationId xmlns:a16="http://schemas.microsoft.com/office/drawing/2014/main" id="{A14594C7-7768-4527-91FC-9E76D84AEB72}"/>
                </a:ext>
              </a:extLst>
            </p:cNvPr>
            <p:cNvCxnSpPr>
              <a:cxnSpLocks/>
            </p:cNvCxnSpPr>
            <p:nvPr/>
          </p:nvCxnSpPr>
          <p:spPr>
            <a:xfrm>
              <a:off x="2087925" y="2906654"/>
              <a:ext cx="0" cy="23659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Gruppieren 45">
            <a:extLst>
              <a:ext uri="{FF2B5EF4-FFF2-40B4-BE49-F238E27FC236}">
                <a16:creationId xmlns:a16="http://schemas.microsoft.com/office/drawing/2014/main" id="{2FB703BB-E69D-492A-AEA7-D400524D8100}"/>
              </a:ext>
            </a:extLst>
          </p:cNvPr>
          <p:cNvGrpSpPr/>
          <p:nvPr/>
        </p:nvGrpSpPr>
        <p:grpSpPr>
          <a:xfrm>
            <a:off x="3707972" y="3437701"/>
            <a:ext cx="92936" cy="305159"/>
            <a:chOff x="2041457" y="2906654"/>
            <a:chExt cx="92936" cy="305159"/>
          </a:xfrm>
        </p:grpSpPr>
        <p:sp>
          <p:nvSpPr>
            <p:cNvPr id="47" name="Gleichschenkliges Dreieck 46">
              <a:extLst>
                <a:ext uri="{FF2B5EF4-FFF2-40B4-BE49-F238E27FC236}">
                  <a16:creationId xmlns:a16="http://schemas.microsoft.com/office/drawing/2014/main" id="{6DC3A862-8B2F-4EA7-BE71-A42A4697FCFB}"/>
                </a:ext>
              </a:extLst>
            </p:cNvPr>
            <p:cNvSpPr/>
            <p:nvPr/>
          </p:nvSpPr>
          <p:spPr>
            <a:xfrm rot="10800000">
              <a:off x="2041457" y="3143250"/>
              <a:ext cx="92936" cy="68563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dirty="0"/>
            </a:p>
          </p:txBody>
        </p:sp>
        <p:cxnSp>
          <p:nvCxnSpPr>
            <p:cNvPr id="48" name="Gerader Verbinder 47">
              <a:extLst>
                <a:ext uri="{FF2B5EF4-FFF2-40B4-BE49-F238E27FC236}">
                  <a16:creationId xmlns:a16="http://schemas.microsoft.com/office/drawing/2014/main" id="{0E2671B0-1C9E-481A-9197-2BA51DF622FE}"/>
                </a:ext>
              </a:extLst>
            </p:cNvPr>
            <p:cNvCxnSpPr>
              <a:cxnSpLocks/>
            </p:cNvCxnSpPr>
            <p:nvPr/>
          </p:nvCxnSpPr>
          <p:spPr>
            <a:xfrm>
              <a:off x="2087925" y="2906654"/>
              <a:ext cx="0" cy="23659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8" name="Textfeld 49">
            <a:extLst>
              <a:ext uri="{FF2B5EF4-FFF2-40B4-BE49-F238E27FC236}">
                <a16:creationId xmlns:a16="http://schemas.microsoft.com/office/drawing/2014/main" id="{78EA4E41-5602-452A-8E90-190FD42441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914" y="1560474"/>
            <a:ext cx="433388" cy="2984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-RZ2 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9" name="Grafik 114" descr="Drosselrückschlagventil – Wikipedia">
            <a:extLst>
              <a:ext uri="{FF2B5EF4-FFF2-40B4-BE49-F238E27FC236}">
                <a16:creationId xmlns:a16="http://schemas.microsoft.com/office/drawing/2014/main" id="{10D29D68-8353-4492-A145-E8547C9BA2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1319" y="1668040"/>
            <a:ext cx="378054" cy="607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2" name="Gerader Verbinder 71">
            <a:extLst>
              <a:ext uri="{FF2B5EF4-FFF2-40B4-BE49-F238E27FC236}">
                <a16:creationId xmlns:a16="http://schemas.microsoft.com/office/drawing/2014/main" id="{F1752B50-C645-42BB-B47B-7AE755AB2574}"/>
              </a:ext>
            </a:extLst>
          </p:cNvPr>
          <p:cNvCxnSpPr>
            <a:cxnSpLocks/>
          </p:cNvCxnSpPr>
          <p:nvPr/>
        </p:nvCxnSpPr>
        <p:spPr>
          <a:xfrm>
            <a:off x="981936" y="1537426"/>
            <a:ext cx="0" cy="20399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Gerader Verbinder 72">
            <a:extLst>
              <a:ext uri="{FF2B5EF4-FFF2-40B4-BE49-F238E27FC236}">
                <a16:creationId xmlns:a16="http://schemas.microsoft.com/office/drawing/2014/main" id="{4C69C81B-DDD3-4A4B-BB22-C6B13DE173F5}"/>
              </a:ext>
            </a:extLst>
          </p:cNvPr>
          <p:cNvCxnSpPr>
            <a:cxnSpLocks/>
          </p:cNvCxnSpPr>
          <p:nvPr/>
        </p:nvCxnSpPr>
        <p:spPr>
          <a:xfrm>
            <a:off x="1586721" y="1537427"/>
            <a:ext cx="0" cy="20399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0" name="Grafik 117">
            <a:extLst>
              <a:ext uri="{FF2B5EF4-FFF2-40B4-BE49-F238E27FC236}">
                <a16:creationId xmlns:a16="http://schemas.microsoft.com/office/drawing/2014/main" id="{3527621E-DE38-4458-BFC7-E54F293EFF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7921" y="1113443"/>
            <a:ext cx="1074738" cy="66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3" name="Textfeld 67">
            <a:extLst>
              <a:ext uri="{FF2B5EF4-FFF2-40B4-BE49-F238E27FC236}">
                <a16:creationId xmlns:a16="http://schemas.microsoft.com/office/drawing/2014/main" id="{C3FB3B9D-52A7-43DE-A13F-7193C662BD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8041" y="1187188"/>
            <a:ext cx="498475" cy="2984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-MM2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4" name="Textfeld 77">
            <a:extLst>
              <a:ext uri="{FF2B5EF4-FFF2-40B4-BE49-F238E27FC236}">
                <a16:creationId xmlns:a16="http://schemas.microsoft.com/office/drawing/2014/main" id="{43AE64FA-DCDE-4BCB-94A6-776CE252BD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0921" y="819396"/>
            <a:ext cx="1213803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altLang="de-DE" sz="900" dirty="0">
                <a:latin typeface="Calibri" panose="020F0502020204030204" pitchFamily="34" charset="0"/>
                <a:cs typeface="Times New Roman" panose="02020603050405020304" pitchFamily="18" charset="0"/>
              </a:rPr>
              <a:t>Magazin 1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5" name="Grafik 84">
            <a:extLst>
              <a:ext uri="{FF2B5EF4-FFF2-40B4-BE49-F238E27FC236}">
                <a16:creationId xmlns:a16="http://schemas.microsoft.com/office/drawing/2014/main" id="{5CFAE161-1301-4C9C-A4C0-CC9D0B39C9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3944" y="2850568"/>
            <a:ext cx="1729992" cy="757578"/>
          </a:xfrm>
          <a:prstGeom prst="rect">
            <a:avLst/>
          </a:prstGeom>
        </p:spPr>
      </p:pic>
      <p:sp>
        <p:nvSpPr>
          <p:cNvPr id="86" name="Textfeld 74">
            <a:extLst>
              <a:ext uri="{FF2B5EF4-FFF2-40B4-BE49-F238E27FC236}">
                <a16:creationId xmlns:a16="http://schemas.microsoft.com/office/drawing/2014/main" id="{594F1600-57EF-44F1-9823-CC04B84B0D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8733" y="2779312"/>
            <a:ext cx="457199" cy="132606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de-DE" altLang="de-DE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QM3</a:t>
            </a:r>
            <a:r>
              <a:rPr kumimoji="0" lang="de-DE" altLang="de-DE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7" name="Textfeld 49">
            <a:extLst>
              <a:ext uri="{FF2B5EF4-FFF2-40B4-BE49-F238E27FC236}">
                <a16:creationId xmlns:a16="http://schemas.microsoft.com/office/drawing/2014/main" id="{1C748C97-FC67-44F6-B900-FA8D284F5A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8850" y="1552999"/>
            <a:ext cx="433388" cy="2984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-RZ3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8" name="Grafik 114" descr="Drosselrückschlagventil – Wikipedia">
            <a:extLst>
              <a:ext uri="{FF2B5EF4-FFF2-40B4-BE49-F238E27FC236}">
                <a16:creationId xmlns:a16="http://schemas.microsoft.com/office/drawing/2014/main" id="{3FBAAF92-C5EC-4A92-A089-DC20C0DA3A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4507" y="1651034"/>
            <a:ext cx="378054" cy="607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9" name="Gerader Verbinder 88">
            <a:extLst>
              <a:ext uri="{FF2B5EF4-FFF2-40B4-BE49-F238E27FC236}">
                <a16:creationId xmlns:a16="http://schemas.microsoft.com/office/drawing/2014/main" id="{B0ADFE90-58EA-4D37-8554-17871F6DC8D5}"/>
              </a:ext>
            </a:extLst>
          </p:cNvPr>
          <p:cNvCxnSpPr>
            <a:cxnSpLocks/>
          </p:cNvCxnSpPr>
          <p:nvPr/>
        </p:nvCxnSpPr>
        <p:spPr>
          <a:xfrm>
            <a:off x="4919818" y="1513786"/>
            <a:ext cx="0" cy="20399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0" name="Gruppieren 89">
            <a:extLst>
              <a:ext uri="{FF2B5EF4-FFF2-40B4-BE49-F238E27FC236}">
                <a16:creationId xmlns:a16="http://schemas.microsoft.com/office/drawing/2014/main" id="{133F18E2-02D6-4287-841A-D7C5E3C9EA97}"/>
              </a:ext>
            </a:extLst>
          </p:cNvPr>
          <p:cNvGrpSpPr/>
          <p:nvPr/>
        </p:nvGrpSpPr>
        <p:grpSpPr>
          <a:xfrm>
            <a:off x="5807584" y="3437700"/>
            <a:ext cx="92936" cy="305159"/>
            <a:chOff x="2041457" y="2906654"/>
            <a:chExt cx="92936" cy="305159"/>
          </a:xfrm>
        </p:grpSpPr>
        <p:sp>
          <p:nvSpPr>
            <p:cNvPr id="91" name="Gleichschenkliges Dreieck 90">
              <a:extLst>
                <a:ext uri="{FF2B5EF4-FFF2-40B4-BE49-F238E27FC236}">
                  <a16:creationId xmlns:a16="http://schemas.microsoft.com/office/drawing/2014/main" id="{264C61E7-3964-4FEE-A64E-E51BC48EB9AF}"/>
                </a:ext>
              </a:extLst>
            </p:cNvPr>
            <p:cNvSpPr/>
            <p:nvPr/>
          </p:nvSpPr>
          <p:spPr>
            <a:xfrm rot="10800000">
              <a:off x="2041457" y="3143250"/>
              <a:ext cx="92936" cy="68563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dirty="0"/>
            </a:p>
          </p:txBody>
        </p:sp>
        <p:cxnSp>
          <p:nvCxnSpPr>
            <p:cNvPr id="92" name="Gerader Verbinder 91">
              <a:extLst>
                <a:ext uri="{FF2B5EF4-FFF2-40B4-BE49-F238E27FC236}">
                  <a16:creationId xmlns:a16="http://schemas.microsoft.com/office/drawing/2014/main" id="{2C6383A7-A136-4BB2-8B2D-3A6D9FED4C5F}"/>
                </a:ext>
              </a:extLst>
            </p:cNvPr>
            <p:cNvCxnSpPr>
              <a:cxnSpLocks/>
            </p:cNvCxnSpPr>
            <p:nvPr/>
          </p:nvCxnSpPr>
          <p:spPr>
            <a:xfrm>
              <a:off x="2087925" y="2906654"/>
              <a:ext cx="0" cy="23659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6" name="Gerader Verbinder 105">
            <a:extLst>
              <a:ext uri="{FF2B5EF4-FFF2-40B4-BE49-F238E27FC236}">
                <a16:creationId xmlns:a16="http://schemas.microsoft.com/office/drawing/2014/main" id="{6C5D133C-3D46-49D2-BAC8-800062338F46}"/>
              </a:ext>
            </a:extLst>
          </p:cNvPr>
          <p:cNvCxnSpPr>
            <a:cxnSpLocks/>
          </p:cNvCxnSpPr>
          <p:nvPr/>
        </p:nvCxnSpPr>
        <p:spPr>
          <a:xfrm>
            <a:off x="1586721" y="2202038"/>
            <a:ext cx="0" cy="41438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Gerader Verbinder 107">
            <a:extLst>
              <a:ext uri="{FF2B5EF4-FFF2-40B4-BE49-F238E27FC236}">
                <a16:creationId xmlns:a16="http://schemas.microsoft.com/office/drawing/2014/main" id="{D23ABF68-411B-4255-97CB-15C310091BA2}"/>
              </a:ext>
            </a:extLst>
          </p:cNvPr>
          <p:cNvCxnSpPr>
            <a:cxnSpLocks/>
          </p:cNvCxnSpPr>
          <p:nvPr/>
        </p:nvCxnSpPr>
        <p:spPr>
          <a:xfrm flipH="1">
            <a:off x="1586723" y="2619319"/>
            <a:ext cx="124062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Gerader Verbinder 111">
            <a:extLst>
              <a:ext uri="{FF2B5EF4-FFF2-40B4-BE49-F238E27FC236}">
                <a16:creationId xmlns:a16="http://schemas.microsoft.com/office/drawing/2014/main" id="{F27F8DEC-36B0-4350-8EA6-A3B00B5F9ACB}"/>
              </a:ext>
            </a:extLst>
          </p:cNvPr>
          <p:cNvCxnSpPr>
            <a:cxnSpLocks/>
          </p:cNvCxnSpPr>
          <p:nvPr/>
        </p:nvCxnSpPr>
        <p:spPr>
          <a:xfrm>
            <a:off x="2827352" y="2616422"/>
            <a:ext cx="0" cy="34761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Gerader Verbinder 115">
            <a:extLst>
              <a:ext uri="{FF2B5EF4-FFF2-40B4-BE49-F238E27FC236}">
                <a16:creationId xmlns:a16="http://schemas.microsoft.com/office/drawing/2014/main" id="{2A28E836-584C-44F4-B81D-D7C89A537D86}"/>
              </a:ext>
            </a:extLst>
          </p:cNvPr>
          <p:cNvCxnSpPr>
            <a:cxnSpLocks/>
          </p:cNvCxnSpPr>
          <p:nvPr/>
        </p:nvCxnSpPr>
        <p:spPr>
          <a:xfrm>
            <a:off x="4913782" y="2186487"/>
            <a:ext cx="6742" cy="76648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Gerader Verbinder 119">
            <a:extLst>
              <a:ext uri="{FF2B5EF4-FFF2-40B4-BE49-F238E27FC236}">
                <a16:creationId xmlns:a16="http://schemas.microsoft.com/office/drawing/2014/main" id="{E7C77049-7528-46AD-A2C2-AFE122D98052}"/>
              </a:ext>
            </a:extLst>
          </p:cNvPr>
          <p:cNvCxnSpPr>
            <a:cxnSpLocks/>
          </p:cNvCxnSpPr>
          <p:nvPr/>
        </p:nvCxnSpPr>
        <p:spPr>
          <a:xfrm>
            <a:off x="981936" y="2202038"/>
            <a:ext cx="0" cy="70806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Gerader Verbinder 120">
            <a:extLst>
              <a:ext uri="{FF2B5EF4-FFF2-40B4-BE49-F238E27FC236}">
                <a16:creationId xmlns:a16="http://schemas.microsoft.com/office/drawing/2014/main" id="{A7DC0AA2-EB11-4BDE-82EE-07325D196E56}"/>
              </a:ext>
            </a:extLst>
          </p:cNvPr>
          <p:cNvCxnSpPr>
            <a:cxnSpLocks/>
          </p:cNvCxnSpPr>
          <p:nvPr/>
        </p:nvCxnSpPr>
        <p:spPr>
          <a:xfrm>
            <a:off x="4920524" y="3437700"/>
            <a:ext cx="0" cy="74296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Gerader Verbinder 121">
            <a:extLst>
              <a:ext uri="{FF2B5EF4-FFF2-40B4-BE49-F238E27FC236}">
                <a16:creationId xmlns:a16="http://schemas.microsoft.com/office/drawing/2014/main" id="{2E7BA821-B7B2-40F5-998E-B0B4B57D6729}"/>
              </a:ext>
            </a:extLst>
          </p:cNvPr>
          <p:cNvCxnSpPr>
            <a:cxnSpLocks/>
          </p:cNvCxnSpPr>
          <p:nvPr/>
        </p:nvCxnSpPr>
        <p:spPr>
          <a:xfrm>
            <a:off x="2824539" y="3437700"/>
            <a:ext cx="0" cy="74296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Gerader Verbinder 122">
            <a:extLst>
              <a:ext uri="{FF2B5EF4-FFF2-40B4-BE49-F238E27FC236}">
                <a16:creationId xmlns:a16="http://schemas.microsoft.com/office/drawing/2014/main" id="{6616BE6F-84D0-4599-B74D-2970229FA8C0}"/>
              </a:ext>
            </a:extLst>
          </p:cNvPr>
          <p:cNvCxnSpPr>
            <a:cxnSpLocks/>
          </p:cNvCxnSpPr>
          <p:nvPr/>
        </p:nvCxnSpPr>
        <p:spPr>
          <a:xfrm flipH="1">
            <a:off x="973962" y="4167920"/>
            <a:ext cx="9651301" cy="2549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Gerader Verbinder 131">
            <a:extLst>
              <a:ext uri="{FF2B5EF4-FFF2-40B4-BE49-F238E27FC236}">
                <a16:creationId xmlns:a16="http://schemas.microsoft.com/office/drawing/2014/main" id="{00171E22-F57E-4513-B56E-F59F9B5D706D}"/>
              </a:ext>
            </a:extLst>
          </p:cNvPr>
          <p:cNvCxnSpPr>
            <a:cxnSpLocks/>
          </p:cNvCxnSpPr>
          <p:nvPr/>
        </p:nvCxnSpPr>
        <p:spPr>
          <a:xfrm>
            <a:off x="5936958" y="4184428"/>
            <a:ext cx="0" cy="36167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Textfeld 49">
            <a:extLst>
              <a:ext uri="{FF2B5EF4-FFF2-40B4-BE49-F238E27FC236}">
                <a16:creationId xmlns:a16="http://schemas.microsoft.com/office/drawing/2014/main" id="{E3BF9325-BCE7-462D-A8AA-D67AD6F622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4935" y="4731878"/>
            <a:ext cx="433388" cy="2984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-RN1 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Gleichschenkliges Dreieck 12">
            <a:extLst>
              <a:ext uri="{FF2B5EF4-FFF2-40B4-BE49-F238E27FC236}">
                <a16:creationId xmlns:a16="http://schemas.microsoft.com/office/drawing/2014/main" id="{0DA6A6C2-2A36-4416-AD4B-EF8F4123B5EA}"/>
              </a:ext>
            </a:extLst>
          </p:cNvPr>
          <p:cNvSpPr/>
          <p:nvPr/>
        </p:nvSpPr>
        <p:spPr>
          <a:xfrm rot="151688">
            <a:off x="5922545" y="5372271"/>
            <a:ext cx="179705" cy="143510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47E92570-A2D1-4453-8FFA-04317FBC67CF}"/>
              </a:ext>
            </a:extLst>
          </p:cNvPr>
          <p:cNvCxnSpPr>
            <a:cxnSpLocks/>
          </p:cNvCxnSpPr>
          <p:nvPr/>
        </p:nvCxnSpPr>
        <p:spPr>
          <a:xfrm>
            <a:off x="6013985" y="5030328"/>
            <a:ext cx="0" cy="38254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2" name="Grafik 117">
            <a:extLst>
              <a:ext uri="{FF2B5EF4-FFF2-40B4-BE49-F238E27FC236}">
                <a16:creationId xmlns:a16="http://schemas.microsoft.com/office/drawing/2014/main" id="{DA59A7D1-EE04-49B9-91AA-2514424F47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6154" y="1113443"/>
            <a:ext cx="1074738" cy="66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" name="Textfeld 67">
            <a:extLst>
              <a:ext uri="{FF2B5EF4-FFF2-40B4-BE49-F238E27FC236}">
                <a16:creationId xmlns:a16="http://schemas.microsoft.com/office/drawing/2014/main" id="{9ABAE90E-79D2-42F1-8CB4-290E0FE5A8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6274" y="1187188"/>
            <a:ext cx="498475" cy="2984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-MM3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Textfeld 77">
            <a:extLst>
              <a:ext uri="{FF2B5EF4-FFF2-40B4-BE49-F238E27FC236}">
                <a16:creationId xmlns:a16="http://schemas.microsoft.com/office/drawing/2014/main" id="{47063CCE-1C9F-464E-91BB-31C86AE985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9154" y="819396"/>
            <a:ext cx="1213803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altLang="de-DE" sz="900" dirty="0">
                <a:latin typeface="Calibri" panose="020F0502020204030204" pitchFamily="34" charset="0"/>
                <a:cs typeface="Times New Roman" panose="02020603050405020304" pitchFamily="18" charset="0"/>
              </a:rPr>
              <a:t>Magazin 2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7" name="Grafik 56">
            <a:extLst>
              <a:ext uri="{FF2B5EF4-FFF2-40B4-BE49-F238E27FC236}">
                <a16:creationId xmlns:a16="http://schemas.microsoft.com/office/drawing/2014/main" id="{9E5C3690-C2FF-4A94-AA00-3C72D062F1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2177" y="2850568"/>
            <a:ext cx="1729992" cy="757578"/>
          </a:xfrm>
          <a:prstGeom prst="rect">
            <a:avLst/>
          </a:prstGeom>
        </p:spPr>
      </p:pic>
      <p:sp>
        <p:nvSpPr>
          <p:cNvPr id="60" name="Textfeld 74">
            <a:extLst>
              <a:ext uri="{FF2B5EF4-FFF2-40B4-BE49-F238E27FC236}">
                <a16:creationId xmlns:a16="http://schemas.microsoft.com/office/drawing/2014/main" id="{93367209-126C-4EDA-A7F6-25D3BB35B2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6966" y="2779312"/>
            <a:ext cx="457199" cy="132606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de-DE" altLang="de-DE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QM4</a:t>
            </a:r>
            <a:r>
              <a:rPr kumimoji="0" lang="de-DE" altLang="de-DE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1" name="Textfeld 49">
            <a:extLst>
              <a:ext uri="{FF2B5EF4-FFF2-40B4-BE49-F238E27FC236}">
                <a16:creationId xmlns:a16="http://schemas.microsoft.com/office/drawing/2014/main" id="{B0996C30-8EFA-4708-8E25-4B0909C6C6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67083" y="1552999"/>
            <a:ext cx="433388" cy="2984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-RZ4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2" name="Grafik 114" descr="Drosselrückschlagventil – Wikipedia">
            <a:extLst>
              <a:ext uri="{FF2B5EF4-FFF2-40B4-BE49-F238E27FC236}">
                <a16:creationId xmlns:a16="http://schemas.microsoft.com/office/drawing/2014/main" id="{A9E06AC0-FD84-4715-9328-53CA2A0C4E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2740" y="1651034"/>
            <a:ext cx="378054" cy="607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3" name="Gerader Verbinder 62">
            <a:extLst>
              <a:ext uri="{FF2B5EF4-FFF2-40B4-BE49-F238E27FC236}">
                <a16:creationId xmlns:a16="http://schemas.microsoft.com/office/drawing/2014/main" id="{BB752898-2EAE-4AB4-BE09-9406EB018DD5}"/>
              </a:ext>
            </a:extLst>
          </p:cNvPr>
          <p:cNvCxnSpPr>
            <a:cxnSpLocks/>
          </p:cNvCxnSpPr>
          <p:nvPr/>
        </p:nvCxnSpPr>
        <p:spPr>
          <a:xfrm>
            <a:off x="6808051" y="1513786"/>
            <a:ext cx="0" cy="20399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4" name="Gruppieren 63">
            <a:extLst>
              <a:ext uri="{FF2B5EF4-FFF2-40B4-BE49-F238E27FC236}">
                <a16:creationId xmlns:a16="http://schemas.microsoft.com/office/drawing/2014/main" id="{BD3CA825-BDAC-4DAD-8D5C-001EA95F5260}"/>
              </a:ext>
            </a:extLst>
          </p:cNvPr>
          <p:cNvGrpSpPr/>
          <p:nvPr/>
        </p:nvGrpSpPr>
        <p:grpSpPr>
          <a:xfrm>
            <a:off x="7695817" y="3437700"/>
            <a:ext cx="92936" cy="305159"/>
            <a:chOff x="2041457" y="2906654"/>
            <a:chExt cx="92936" cy="305159"/>
          </a:xfrm>
        </p:grpSpPr>
        <p:sp>
          <p:nvSpPr>
            <p:cNvPr id="65" name="Gleichschenkliges Dreieck 64">
              <a:extLst>
                <a:ext uri="{FF2B5EF4-FFF2-40B4-BE49-F238E27FC236}">
                  <a16:creationId xmlns:a16="http://schemas.microsoft.com/office/drawing/2014/main" id="{0E2C9EC9-A45B-40D6-8DD5-3FEE944BC96E}"/>
                </a:ext>
              </a:extLst>
            </p:cNvPr>
            <p:cNvSpPr/>
            <p:nvPr/>
          </p:nvSpPr>
          <p:spPr>
            <a:xfrm rot="10800000">
              <a:off x="2041457" y="3143250"/>
              <a:ext cx="92936" cy="68563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dirty="0"/>
            </a:p>
          </p:txBody>
        </p:sp>
        <p:cxnSp>
          <p:nvCxnSpPr>
            <p:cNvPr id="66" name="Gerader Verbinder 65">
              <a:extLst>
                <a:ext uri="{FF2B5EF4-FFF2-40B4-BE49-F238E27FC236}">
                  <a16:creationId xmlns:a16="http://schemas.microsoft.com/office/drawing/2014/main" id="{524D13BD-462E-4F47-8C7A-7625E2F9ABD8}"/>
                </a:ext>
              </a:extLst>
            </p:cNvPr>
            <p:cNvCxnSpPr>
              <a:cxnSpLocks/>
            </p:cNvCxnSpPr>
            <p:nvPr/>
          </p:nvCxnSpPr>
          <p:spPr>
            <a:xfrm>
              <a:off x="2087925" y="2906654"/>
              <a:ext cx="0" cy="23659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7" name="Gerader Verbinder 66">
            <a:extLst>
              <a:ext uri="{FF2B5EF4-FFF2-40B4-BE49-F238E27FC236}">
                <a16:creationId xmlns:a16="http://schemas.microsoft.com/office/drawing/2014/main" id="{D2E78BB4-6E47-4F9E-A648-D9BA8B399746}"/>
              </a:ext>
            </a:extLst>
          </p:cNvPr>
          <p:cNvCxnSpPr>
            <a:cxnSpLocks/>
          </p:cNvCxnSpPr>
          <p:nvPr/>
        </p:nvCxnSpPr>
        <p:spPr>
          <a:xfrm>
            <a:off x="6802015" y="2186487"/>
            <a:ext cx="6742" cy="76648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Gerader Verbinder 67">
            <a:extLst>
              <a:ext uri="{FF2B5EF4-FFF2-40B4-BE49-F238E27FC236}">
                <a16:creationId xmlns:a16="http://schemas.microsoft.com/office/drawing/2014/main" id="{A99011B1-F67F-4BFE-B691-9869F5ADA27A}"/>
              </a:ext>
            </a:extLst>
          </p:cNvPr>
          <p:cNvCxnSpPr>
            <a:cxnSpLocks/>
          </p:cNvCxnSpPr>
          <p:nvPr/>
        </p:nvCxnSpPr>
        <p:spPr>
          <a:xfrm>
            <a:off x="6808757" y="3437700"/>
            <a:ext cx="0" cy="73022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9" name="Grafik 117">
            <a:extLst>
              <a:ext uri="{FF2B5EF4-FFF2-40B4-BE49-F238E27FC236}">
                <a16:creationId xmlns:a16="http://schemas.microsoft.com/office/drawing/2014/main" id="{AFFD0F2C-8C61-4E17-8BD2-D916A3AA95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0849" y="1113443"/>
            <a:ext cx="1074738" cy="66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4" name="Textfeld 67">
            <a:extLst>
              <a:ext uri="{FF2B5EF4-FFF2-40B4-BE49-F238E27FC236}">
                <a16:creationId xmlns:a16="http://schemas.microsoft.com/office/drawing/2014/main" id="{06F29B88-144A-4A3D-AAB1-C80196E518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40969" y="1187188"/>
            <a:ext cx="498475" cy="2984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-MM4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5" name="Textfeld 77">
            <a:extLst>
              <a:ext uri="{FF2B5EF4-FFF2-40B4-BE49-F238E27FC236}">
                <a16:creationId xmlns:a16="http://schemas.microsoft.com/office/drawing/2014/main" id="{30ACDE25-9366-44E3-B21B-B492015877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23849" y="819396"/>
            <a:ext cx="1213803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altLang="de-DE" sz="900" dirty="0">
                <a:latin typeface="Calibri" panose="020F0502020204030204" pitchFamily="34" charset="0"/>
                <a:cs typeface="Times New Roman" panose="02020603050405020304" pitchFamily="18" charset="0"/>
              </a:rPr>
              <a:t>Magazin 3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6" name="Grafik 75">
            <a:extLst>
              <a:ext uri="{FF2B5EF4-FFF2-40B4-BE49-F238E27FC236}">
                <a16:creationId xmlns:a16="http://schemas.microsoft.com/office/drawing/2014/main" id="{DD781CDD-CB4C-47EB-B579-4CC1539619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76872" y="2850568"/>
            <a:ext cx="1729992" cy="757578"/>
          </a:xfrm>
          <a:prstGeom prst="rect">
            <a:avLst/>
          </a:prstGeom>
        </p:spPr>
      </p:pic>
      <p:sp>
        <p:nvSpPr>
          <p:cNvPr id="77" name="Textfeld 74">
            <a:extLst>
              <a:ext uri="{FF2B5EF4-FFF2-40B4-BE49-F238E27FC236}">
                <a16:creationId xmlns:a16="http://schemas.microsoft.com/office/drawing/2014/main" id="{87BF1415-B588-4D4E-9F92-D24F1691E7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41661" y="2779312"/>
            <a:ext cx="457199" cy="132606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de-DE" altLang="de-DE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QM5</a:t>
            </a:r>
            <a:r>
              <a:rPr kumimoji="0" lang="de-DE" altLang="de-DE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8" name="Textfeld 49">
            <a:extLst>
              <a:ext uri="{FF2B5EF4-FFF2-40B4-BE49-F238E27FC236}">
                <a16:creationId xmlns:a16="http://schemas.microsoft.com/office/drawing/2014/main" id="{215A98C5-77F8-452D-9189-248F381947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61778" y="1552999"/>
            <a:ext cx="433388" cy="2984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-RZ5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9" name="Grafik 114" descr="Drosselrückschlagventil – Wikipedia">
            <a:extLst>
              <a:ext uri="{FF2B5EF4-FFF2-40B4-BE49-F238E27FC236}">
                <a16:creationId xmlns:a16="http://schemas.microsoft.com/office/drawing/2014/main" id="{CD58B664-2194-4BCB-974C-975A466105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7435" y="1651034"/>
            <a:ext cx="378054" cy="607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3" name="Gerader Verbinder 92">
            <a:extLst>
              <a:ext uri="{FF2B5EF4-FFF2-40B4-BE49-F238E27FC236}">
                <a16:creationId xmlns:a16="http://schemas.microsoft.com/office/drawing/2014/main" id="{C462B2F7-5442-4F1D-8725-41C2AF7DB852}"/>
              </a:ext>
            </a:extLst>
          </p:cNvPr>
          <p:cNvCxnSpPr>
            <a:cxnSpLocks/>
          </p:cNvCxnSpPr>
          <p:nvPr/>
        </p:nvCxnSpPr>
        <p:spPr>
          <a:xfrm>
            <a:off x="8702746" y="1513786"/>
            <a:ext cx="0" cy="20399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4" name="Gruppieren 93">
            <a:extLst>
              <a:ext uri="{FF2B5EF4-FFF2-40B4-BE49-F238E27FC236}">
                <a16:creationId xmlns:a16="http://schemas.microsoft.com/office/drawing/2014/main" id="{BACEFD2E-51FA-4F8A-AF16-46BF179D7626}"/>
              </a:ext>
            </a:extLst>
          </p:cNvPr>
          <p:cNvGrpSpPr/>
          <p:nvPr/>
        </p:nvGrpSpPr>
        <p:grpSpPr>
          <a:xfrm>
            <a:off x="9590512" y="3437700"/>
            <a:ext cx="92936" cy="305159"/>
            <a:chOff x="2041457" y="2906654"/>
            <a:chExt cx="92936" cy="305159"/>
          </a:xfrm>
        </p:grpSpPr>
        <p:sp>
          <p:nvSpPr>
            <p:cNvPr id="95" name="Gleichschenkliges Dreieck 94">
              <a:extLst>
                <a:ext uri="{FF2B5EF4-FFF2-40B4-BE49-F238E27FC236}">
                  <a16:creationId xmlns:a16="http://schemas.microsoft.com/office/drawing/2014/main" id="{60F0FCA2-130F-444A-A75C-4D180D30E6B8}"/>
                </a:ext>
              </a:extLst>
            </p:cNvPr>
            <p:cNvSpPr/>
            <p:nvPr/>
          </p:nvSpPr>
          <p:spPr>
            <a:xfrm rot="10800000">
              <a:off x="2041457" y="3143250"/>
              <a:ext cx="92936" cy="68563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dirty="0"/>
            </a:p>
          </p:txBody>
        </p:sp>
        <p:cxnSp>
          <p:nvCxnSpPr>
            <p:cNvPr id="96" name="Gerader Verbinder 95">
              <a:extLst>
                <a:ext uri="{FF2B5EF4-FFF2-40B4-BE49-F238E27FC236}">
                  <a16:creationId xmlns:a16="http://schemas.microsoft.com/office/drawing/2014/main" id="{8A4628F4-68D4-48E2-9E67-6AF6A52713E5}"/>
                </a:ext>
              </a:extLst>
            </p:cNvPr>
            <p:cNvCxnSpPr>
              <a:cxnSpLocks/>
            </p:cNvCxnSpPr>
            <p:nvPr/>
          </p:nvCxnSpPr>
          <p:spPr>
            <a:xfrm>
              <a:off x="2087925" y="2906654"/>
              <a:ext cx="0" cy="23659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7" name="Gerader Verbinder 96">
            <a:extLst>
              <a:ext uri="{FF2B5EF4-FFF2-40B4-BE49-F238E27FC236}">
                <a16:creationId xmlns:a16="http://schemas.microsoft.com/office/drawing/2014/main" id="{BEC5456E-83AE-4F98-9FEA-07F1780AB816}"/>
              </a:ext>
            </a:extLst>
          </p:cNvPr>
          <p:cNvCxnSpPr>
            <a:cxnSpLocks/>
          </p:cNvCxnSpPr>
          <p:nvPr/>
        </p:nvCxnSpPr>
        <p:spPr>
          <a:xfrm>
            <a:off x="8696710" y="2186487"/>
            <a:ext cx="6742" cy="76648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Gerader Verbinder 97">
            <a:extLst>
              <a:ext uri="{FF2B5EF4-FFF2-40B4-BE49-F238E27FC236}">
                <a16:creationId xmlns:a16="http://schemas.microsoft.com/office/drawing/2014/main" id="{021305BF-4632-4241-BED5-2B1F855A4EC3}"/>
              </a:ext>
            </a:extLst>
          </p:cNvPr>
          <p:cNvCxnSpPr>
            <a:cxnSpLocks/>
          </p:cNvCxnSpPr>
          <p:nvPr/>
        </p:nvCxnSpPr>
        <p:spPr>
          <a:xfrm>
            <a:off x="8703452" y="3437700"/>
            <a:ext cx="0" cy="73022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9" name="Grafik 117">
            <a:extLst>
              <a:ext uri="{FF2B5EF4-FFF2-40B4-BE49-F238E27FC236}">
                <a16:creationId xmlns:a16="http://schemas.microsoft.com/office/drawing/2014/main" id="{3E8B7958-645D-4817-B571-46E315FEF7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9402" y="1113443"/>
            <a:ext cx="1074738" cy="66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" name="Textfeld 67">
            <a:extLst>
              <a:ext uri="{FF2B5EF4-FFF2-40B4-BE49-F238E27FC236}">
                <a16:creationId xmlns:a16="http://schemas.microsoft.com/office/drawing/2014/main" id="{EC0DE273-B2F8-4AC5-8634-43B77CB434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69522" y="1187188"/>
            <a:ext cx="498475" cy="2984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-MM5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3" name="Textfeld 77">
            <a:extLst>
              <a:ext uri="{FF2B5EF4-FFF2-40B4-BE49-F238E27FC236}">
                <a16:creationId xmlns:a16="http://schemas.microsoft.com/office/drawing/2014/main" id="{8B08A416-FBC1-412D-8C05-E8AE7AF2F5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52402" y="819396"/>
            <a:ext cx="1213803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altLang="de-DE" sz="900" dirty="0">
                <a:latin typeface="Calibri" panose="020F0502020204030204" pitchFamily="34" charset="0"/>
                <a:cs typeface="Times New Roman" panose="02020603050405020304" pitchFamily="18" charset="0"/>
              </a:rPr>
              <a:t>Magazin 4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4" name="Grafik 103">
            <a:extLst>
              <a:ext uri="{FF2B5EF4-FFF2-40B4-BE49-F238E27FC236}">
                <a16:creationId xmlns:a16="http://schemas.microsoft.com/office/drawing/2014/main" id="{D959381E-A301-4511-B973-9CF557AA06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05425" y="2850568"/>
            <a:ext cx="1729992" cy="757578"/>
          </a:xfrm>
          <a:prstGeom prst="rect">
            <a:avLst/>
          </a:prstGeom>
        </p:spPr>
      </p:pic>
      <p:sp>
        <p:nvSpPr>
          <p:cNvPr id="105" name="Textfeld 74">
            <a:extLst>
              <a:ext uri="{FF2B5EF4-FFF2-40B4-BE49-F238E27FC236}">
                <a16:creationId xmlns:a16="http://schemas.microsoft.com/office/drawing/2014/main" id="{6484ECEF-3A63-405D-ADFD-54E7C5E0A2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70214" y="2779312"/>
            <a:ext cx="457199" cy="132606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de-DE" altLang="de-DE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QM6</a:t>
            </a:r>
            <a:r>
              <a:rPr kumimoji="0" lang="de-DE" altLang="de-DE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7" name="Textfeld 49">
            <a:extLst>
              <a:ext uri="{FF2B5EF4-FFF2-40B4-BE49-F238E27FC236}">
                <a16:creationId xmlns:a16="http://schemas.microsoft.com/office/drawing/2014/main" id="{1126406E-4108-4665-BB26-2F0F5A4FBF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90331" y="1552999"/>
            <a:ext cx="433388" cy="2984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-RZ6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9" name="Grafik 114" descr="Drosselrückschlagventil – Wikipedia">
            <a:extLst>
              <a:ext uri="{FF2B5EF4-FFF2-40B4-BE49-F238E27FC236}">
                <a16:creationId xmlns:a16="http://schemas.microsoft.com/office/drawing/2014/main" id="{467A236D-444F-469E-87AD-0FF2CA7C99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5988" y="1651034"/>
            <a:ext cx="378054" cy="607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0" name="Gerader Verbinder 109">
            <a:extLst>
              <a:ext uri="{FF2B5EF4-FFF2-40B4-BE49-F238E27FC236}">
                <a16:creationId xmlns:a16="http://schemas.microsoft.com/office/drawing/2014/main" id="{F0765118-BC3A-4F89-B0BA-584BC8B428B2}"/>
              </a:ext>
            </a:extLst>
          </p:cNvPr>
          <p:cNvCxnSpPr>
            <a:cxnSpLocks/>
          </p:cNvCxnSpPr>
          <p:nvPr/>
        </p:nvCxnSpPr>
        <p:spPr>
          <a:xfrm>
            <a:off x="10631299" y="1513786"/>
            <a:ext cx="0" cy="20399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1" name="Gruppieren 110">
            <a:extLst>
              <a:ext uri="{FF2B5EF4-FFF2-40B4-BE49-F238E27FC236}">
                <a16:creationId xmlns:a16="http://schemas.microsoft.com/office/drawing/2014/main" id="{555D804A-9682-4867-9B6F-377F82D32D20}"/>
              </a:ext>
            </a:extLst>
          </p:cNvPr>
          <p:cNvGrpSpPr/>
          <p:nvPr/>
        </p:nvGrpSpPr>
        <p:grpSpPr>
          <a:xfrm>
            <a:off x="11519065" y="3437700"/>
            <a:ext cx="92936" cy="305159"/>
            <a:chOff x="2041457" y="2906654"/>
            <a:chExt cx="92936" cy="305159"/>
          </a:xfrm>
        </p:grpSpPr>
        <p:sp>
          <p:nvSpPr>
            <p:cNvPr id="113" name="Gleichschenkliges Dreieck 112">
              <a:extLst>
                <a:ext uri="{FF2B5EF4-FFF2-40B4-BE49-F238E27FC236}">
                  <a16:creationId xmlns:a16="http://schemas.microsoft.com/office/drawing/2014/main" id="{04FADABF-1BDB-4D2D-9496-011FD26A3F4C}"/>
                </a:ext>
              </a:extLst>
            </p:cNvPr>
            <p:cNvSpPr/>
            <p:nvPr/>
          </p:nvSpPr>
          <p:spPr>
            <a:xfrm rot="10800000">
              <a:off x="2041457" y="3143250"/>
              <a:ext cx="92936" cy="68563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dirty="0"/>
            </a:p>
          </p:txBody>
        </p:sp>
        <p:cxnSp>
          <p:nvCxnSpPr>
            <p:cNvPr id="114" name="Gerader Verbinder 113">
              <a:extLst>
                <a:ext uri="{FF2B5EF4-FFF2-40B4-BE49-F238E27FC236}">
                  <a16:creationId xmlns:a16="http://schemas.microsoft.com/office/drawing/2014/main" id="{DE2AD476-DB90-4D9C-AF01-1FFDB7739AD1}"/>
                </a:ext>
              </a:extLst>
            </p:cNvPr>
            <p:cNvCxnSpPr>
              <a:cxnSpLocks/>
            </p:cNvCxnSpPr>
            <p:nvPr/>
          </p:nvCxnSpPr>
          <p:spPr>
            <a:xfrm>
              <a:off x="2087925" y="2906654"/>
              <a:ext cx="0" cy="23659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5" name="Gerader Verbinder 114">
            <a:extLst>
              <a:ext uri="{FF2B5EF4-FFF2-40B4-BE49-F238E27FC236}">
                <a16:creationId xmlns:a16="http://schemas.microsoft.com/office/drawing/2014/main" id="{11B5FBC6-DF67-4A6A-B09D-B69695787E14}"/>
              </a:ext>
            </a:extLst>
          </p:cNvPr>
          <p:cNvCxnSpPr>
            <a:cxnSpLocks/>
          </p:cNvCxnSpPr>
          <p:nvPr/>
        </p:nvCxnSpPr>
        <p:spPr>
          <a:xfrm>
            <a:off x="10625263" y="2186487"/>
            <a:ext cx="6742" cy="76648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Gerader Verbinder 116">
            <a:extLst>
              <a:ext uri="{FF2B5EF4-FFF2-40B4-BE49-F238E27FC236}">
                <a16:creationId xmlns:a16="http://schemas.microsoft.com/office/drawing/2014/main" id="{3B59AF05-A10F-4C37-9CC5-84AF4A9B4565}"/>
              </a:ext>
            </a:extLst>
          </p:cNvPr>
          <p:cNvCxnSpPr>
            <a:cxnSpLocks/>
          </p:cNvCxnSpPr>
          <p:nvPr/>
        </p:nvCxnSpPr>
        <p:spPr>
          <a:xfrm>
            <a:off x="10632005" y="3437700"/>
            <a:ext cx="0" cy="73022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19042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148</Words>
  <Application>Microsoft Office PowerPoint</Application>
  <PresentationFormat>Breitbild</PresentationFormat>
  <Paragraphs>76</Paragraphs>
  <Slides>4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Florian Leben</dc:creator>
  <cp:lastModifiedBy>Florian Leben</cp:lastModifiedBy>
  <cp:revision>27</cp:revision>
  <dcterms:created xsi:type="dcterms:W3CDTF">2021-12-19T13:49:07Z</dcterms:created>
  <dcterms:modified xsi:type="dcterms:W3CDTF">2022-01-11T13:41:52Z</dcterms:modified>
</cp:coreProperties>
</file>