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CEE1CE-E040-4251-9C00-93FB777B1B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EE13F-903D-4DFD-B9CD-DE0AB66F9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82480D-FFB3-441B-BA61-66D64DA95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49F6-EEBA-4772-A767-774B058AB0C1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AC68D6-7B74-4BB8-BD88-CF9077D7A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7A8002-A759-4794-97B6-5D1D8570C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ECA7-94D2-4496-9A43-01EE7971F7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42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33A3E8-01F5-4256-BB5F-381C96BCE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3C583CF-38F0-467B-98BB-C8B968DDEA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8B4A21-1279-4520-9E96-245521593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49F6-EEBA-4772-A767-774B058AB0C1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841FEB-12D9-4CD3-9DAE-E8CDA72E2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FF7B79-8B56-49E9-A6D1-BC74B52ED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ECA7-94D2-4496-9A43-01EE7971F7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834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E867606-A713-4E20-A657-07CC2477E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1677665-B70F-474B-A71D-BA1BD50F6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5F4554-AC45-4EB7-B6DF-17B56DFA2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49F6-EEBA-4772-A767-774B058AB0C1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2E75E0-B55D-438D-AF62-527513967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D1DEBD-4DAD-4B7A-A6C2-CA1B2E18F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ECA7-94D2-4496-9A43-01EE7971F7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291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9FA9B2-53F7-4D68-8CB9-0BCD3DADB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897F11-8BD5-4AFA-80C8-82ECB0471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559F3A-97FB-4972-BAF3-657DD500C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49F6-EEBA-4772-A767-774B058AB0C1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B982D4-A8C1-48A7-80BF-77291982F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22E375-D860-4B72-9A8C-E5AEFC684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ECA7-94D2-4496-9A43-01EE7971F7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84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E7172-6FD5-4A84-BA4F-41786ADD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8F6C3DE-3BCC-44F7-A5B3-3F8068FF3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3390C6-CC1F-4CD6-82BD-28DCCDDB5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49F6-EEBA-4772-A767-774B058AB0C1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EEDFDA-66D7-410E-BDA0-01CE9C3FF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65902A-AC13-47F1-9D45-6BE88FAFD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ECA7-94D2-4496-9A43-01EE7971F7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638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30BC9A-04B2-4929-B056-A578000C2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EEDD24-04FA-4ADD-ACA6-0AFFC7B81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E04FFF7-E83D-484E-8D82-E7D89CDB0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6AD276-879C-4E38-A091-B5F7DF66A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49F6-EEBA-4772-A767-774B058AB0C1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664BBD-F66B-4C49-9865-D91DB0B9B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C9FC07-9406-4D25-938D-9A9240EDD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ECA7-94D2-4496-9A43-01EE7971F7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26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BE06A0-2C54-4BAE-B8A8-BC8F14DA2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8EBB0B-7CFB-4654-A722-195B267A9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5907DB6-6BA6-482A-833A-CFE3A5A06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99243F5-5ABA-43D3-AD93-3DFB12418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A2B4BAA-45A4-4F99-95AB-B92F295E9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FF484F2-2D84-4702-86B0-54A705787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49F6-EEBA-4772-A767-774B058AB0C1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C5144BC-A243-42E4-84C8-44454F606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A0803BC-E3AD-4D60-843F-3326E46F9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ECA7-94D2-4496-9A43-01EE7971F7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11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2B264-0772-4011-96A9-3770C28DA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F566B7A-C893-4064-8873-58905D9CF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49F6-EEBA-4772-A767-774B058AB0C1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0520642-1DA9-4E97-9A2E-D97340C4C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3D7290-F4EC-4219-B967-199214CB8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ECA7-94D2-4496-9A43-01EE7971F7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84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C776398-7E0A-49F3-AC0B-CE7A804B5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49F6-EEBA-4772-A767-774B058AB0C1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28B40AF-1390-4755-8B41-9542230C5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9B34C8D-0E70-403B-8CA5-C2209F436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ECA7-94D2-4496-9A43-01EE7971F7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6946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7F1C93-0C8C-4293-9C49-25F8FC66D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89C8E4-AB55-4380-8A22-06F2EE551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03EB22F-0D24-4FA3-9AA5-E0C5B9E4E3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4D93CD-4D52-495C-A11C-A0003DCF5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49F6-EEBA-4772-A767-774B058AB0C1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4C598A-C70A-482A-8CDA-6A7567480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4A5564E-1424-4322-ACCA-41E17780F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ECA7-94D2-4496-9A43-01EE7971F7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927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D484B3-D7E0-48E5-B7E8-C13AE626E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5915B88-BD74-4A5F-8C8E-111EC352D1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DEDF0BD-979A-405C-9C6B-FB1BF0D21B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4B39C0-AD12-45C2-A4DB-B3382C626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49F6-EEBA-4772-A767-774B058AB0C1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958A8B-FB5C-43B5-A731-4BBABF347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1CC4B02-B0E9-4B23-986A-BCC91D5BF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ECA7-94D2-4496-9A43-01EE7971F7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930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3E80135-0ED2-453D-93A0-53AC29F70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61016C-FB02-47ED-90B1-AC68A4775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87A076-7DE5-4705-A1CB-2CA194CCA9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549F6-EEBA-4772-A767-774B058AB0C1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5183D2-015B-4786-BB73-3B88932BE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B12399-E937-4779-A182-413EA49E1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1ECA7-94D2-4496-9A43-01EE7971F7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61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758B94D8-38D6-4E2C-934E-D587D564E032}"/>
              </a:ext>
            </a:extLst>
          </p:cNvPr>
          <p:cNvSpPr txBox="1"/>
          <p:nvPr/>
        </p:nvSpPr>
        <p:spPr>
          <a:xfrm>
            <a:off x="1565655" y="2090707"/>
            <a:ext cx="2118251" cy="9363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de-DE" dirty="0"/>
              <a:t>Arduino </a:t>
            </a:r>
            <a:r>
              <a:rPr lang="de-DE" dirty="0" err="1"/>
              <a:t>Mega</a:t>
            </a:r>
            <a:r>
              <a:rPr lang="de-DE" dirty="0"/>
              <a:t> 2560</a:t>
            </a:r>
          </a:p>
          <a:p>
            <a:r>
              <a:rPr lang="de-DE" sz="1400" dirty="0"/>
              <a:t>3 DO: </a:t>
            </a:r>
            <a:r>
              <a:rPr lang="de-DE" sz="1400" dirty="0" err="1"/>
              <a:t>Step</a:t>
            </a:r>
            <a:r>
              <a:rPr lang="de-DE" sz="1400" dirty="0"/>
              <a:t> X,Y,Z</a:t>
            </a:r>
          </a:p>
          <a:p>
            <a:r>
              <a:rPr lang="de-DE" sz="1400" dirty="0"/>
              <a:t>3 DO: </a:t>
            </a:r>
            <a:r>
              <a:rPr lang="de-DE" sz="1400" dirty="0" err="1"/>
              <a:t>Direction</a:t>
            </a:r>
            <a:r>
              <a:rPr lang="de-DE" sz="1400" dirty="0"/>
              <a:t> X,Y,Z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44D47D5-C15D-4FEC-BC85-5A1AF7F2574F}"/>
              </a:ext>
            </a:extLst>
          </p:cNvPr>
          <p:cNvSpPr txBox="1"/>
          <p:nvPr/>
        </p:nvSpPr>
        <p:spPr>
          <a:xfrm>
            <a:off x="4645533" y="882520"/>
            <a:ext cx="211825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Schrittmotortreiber </a:t>
            </a:r>
            <a:r>
              <a:rPr lang="de-DE" dirty="0" err="1"/>
              <a:t>Geckodrive</a:t>
            </a:r>
            <a:r>
              <a:rPr lang="de-DE" dirty="0"/>
              <a:t> G201X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D3C0B94-8FA5-45CF-9FDE-3CCBCACB0B86}"/>
              </a:ext>
            </a:extLst>
          </p:cNvPr>
          <p:cNvSpPr txBox="1"/>
          <p:nvPr/>
        </p:nvSpPr>
        <p:spPr>
          <a:xfrm>
            <a:off x="4645533" y="2235716"/>
            <a:ext cx="211825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Schrittmotortreiber </a:t>
            </a:r>
            <a:r>
              <a:rPr lang="de-DE" dirty="0" err="1"/>
              <a:t>Geckodrive</a:t>
            </a:r>
            <a:r>
              <a:rPr lang="de-DE" dirty="0"/>
              <a:t> G201X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108CCE5-CF83-483F-B597-1C3BB64D5E42}"/>
              </a:ext>
            </a:extLst>
          </p:cNvPr>
          <p:cNvSpPr txBox="1"/>
          <p:nvPr/>
        </p:nvSpPr>
        <p:spPr>
          <a:xfrm>
            <a:off x="4645532" y="3595037"/>
            <a:ext cx="211825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Schrittmotortreiber </a:t>
            </a:r>
            <a:r>
              <a:rPr lang="de-DE" dirty="0" err="1"/>
              <a:t>Geckodrive</a:t>
            </a:r>
            <a:r>
              <a:rPr lang="de-DE" dirty="0"/>
              <a:t> G201X </a:t>
            </a:r>
          </a:p>
        </p:txBody>
      </p:sp>
      <p:cxnSp>
        <p:nvCxnSpPr>
          <p:cNvPr id="13" name="Verbinder: gewinkelt 12">
            <a:extLst>
              <a:ext uri="{FF2B5EF4-FFF2-40B4-BE49-F238E27FC236}">
                <a16:creationId xmlns:a16="http://schemas.microsoft.com/office/drawing/2014/main" id="{2772E53C-7FD7-410A-B739-2DA62785071B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 flipV="1">
            <a:off x="3683906" y="1205686"/>
            <a:ext cx="961627" cy="1353196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D7592C05-4F46-4536-9E4B-2E9557308268}"/>
              </a:ext>
            </a:extLst>
          </p:cNvPr>
          <p:cNvCxnSpPr>
            <a:cxnSpLocks/>
            <a:stCxn id="9" idx="3"/>
            <a:endCxn id="11" idx="1"/>
          </p:cNvCxnSpPr>
          <p:nvPr/>
        </p:nvCxnSpPr>
        <p:spPr>
          <a:xfrm>
            <a:off x="3683906" y="2558882"/>
            <a:ext cx="961627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Verbinder: gewinkelt 14">
            <a:extLst>
              <a:ext uri="{FF2B5EF4-FFF2-40B4-BE49-F238E27FC236}">
                <a16:creationId xmlns:a16="http://schemas.microsoft.com/office/drawing/2014/main" id="{1B4908FB-A32A-4A48-9F37-92618C18C6B0}"/>
              </a:ext>
            </a:extLst>
          </p:cNvPr>
          <p:cNvCxnSpPr>
            <a:cxnSpLocks/>
            <a:stCxn id="9" idx="3"/>
            <a:endCxn id="12" idx="1"/>
          </p:cNvCxnSpPr>
          <p:nvPr/>
        </p:nvCxnSpPr>
        <p:spPr>
          <a:xfrm>
            <a:off x="3683906" y="2558882"/>
            <a:ext cx="961626" cy="1359321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A8B54F06-E0EB-459B-BDD7-67B0CB2E18CB}"/>
              </a:ext>
            </a:extLst>
          </p:cNvPr>
          <p:cNvSpPr txBox="1"/>
          <p:nvPr/>
        </p:nvSpPr>
        <p:spPr>
          <a:xfrm>
            <a:off x="7490085" y="605521"/>
            <a:ext cx="224207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Schrittmotor X-Achse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0D164B3-A22B-40B9-A3E7-BF746E274B1D}"/>
              </a:ext>
            </a:extLst>
          </p:cNvPr>
          <p:cNvSpPr txBox="1"/>
          <p:nvPr/>
        </p:nvSpPr>
        <p:spPr>
          <a:xfrm>
            <a:off x="7490084" y="1339020"/>
            <a:ext cx="224207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Schrittmotor X-Achse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7C4ABA5-8C3A-4C14-8371-E2AAD298B4CD}"/>
              </a:ext>
            </a:extLst>
          </p:cNvPr>
          <p:cNvSpPr txBox="1"/>
          <p:nvPr/>
        </p:nvSpPr>
        <p:spPr>
          <a:xfrm>
            <a:off x="7490084" y="2374216"/>
            <a:ext cx="224207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Schrittmotor Y-Achse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0744BB9D-4F29-4C73-8942-3FE57F6B9312}"/>
              </a:ext>
            </a:extLst>
          </p:cNvPr>
          <p:cNvSpPr txBox="1"/>
          <p:nvPr/>
        </p:nvSpPr>
        <p:spPr>
          <a:xfrm>
            <a:off x="7490084" y="3733536"/>
            <a:ext cx="224207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/>
              <a:t>Schrittmotor Z-Achse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1A8891B9-5CF8-4741-B624-F3532CC4F34E}"/>
              </a:ext>
            </a:extLst>
          </p:cNvPr>
          <p:cNvCxnSpPr>
            <a:stCxn id="11" idx="3"/>
            <a:endCxn id="18" idx="1"/>
          </p:cNvCxnSpPr>
          <p:nvPr/>
        </p:nvCxnSpPr>
        <p:spPr>
          <a:xfrm>
            <a:off x="6763784" y="2558882"/>
            <a:ext cx="7263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1F4A7CA6-771B-46B6-AE86-2845059ACC7C}"/>
              </a:ext>
            </a:extLst>
          </p:cNvPr>
          <p:cNvCxnSpPr>
            <a:stCxn id="12" idx="3"/>
            <a:endCxn id="19" idx="1"/>
          </p:cNvCxnSpPr>
          <p:nvPr/>
        </p:nvCxnSpPr>
        <p:spPr>
          <a:xfrm flipV="1">
            <a:off x="6763783" y="3918202"/>
            <a:ext cx="726301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Verbinder: gewinkelt 21">
            <a:extLst>
              <a:ext uri="{FF2B5EF4-FFF2-40B4-BE49-F238E27FC236}">
                <a16:creationId xmlns:a16="http://schemas.microsoft.com/office/drawing/2014/main" id="{6A196070-3A27-4243-B891-CFA32B30F28E}"/>
              </a:ext>
            </a:extLst>
          </p:cNvPr>
          <p:cNvCxnSpPr>
            <a:stCxn id="10" idx="3"/>
            <a:endCxn id="16" idx="1"/>
          </p:cNvCxnSpPr>
          <p:nvPr/>
        </p:nvCxnSpPr>
        <p:spPr>
          <a:xfrm flipV="1">
            <a:off x="6763784" y="790187"/>
            <a:ext cx="726301" cy="41549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Verbinder: gewinkelt 22">
            <a:extLst>
              <a:ext uri="{FF2B5EF4-FFF2-40B4-BE49-F238E27FC236}">
                <a16:creationId xmlns:a16="http://schemas.microsoft.com/office/drawing/2014/main" id="{791D5EE6-89CD-47FA-AEFF-F7B61A66B3B9}"/>
              </a:ext>
            </a:extLst>
          </p:cNvPr>
          <p:cNvCxnSpPr>
            <a:stCxn id="10" idx="3"/>
            <a:endCxn id="17" idx="1"/>
          </p:cNvCxnSpPr>
          <p:nvPr/>
        </p:nvCxnSpPr>
        <p:spPr>
          <a:xfrm>
            <a:off x="6763784" y="1205686"/>
            <a:ext cx="726300" cy="31800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Geschweifte Klammer rechts 37">
            <a:extLst>
              <a:ext uri="{FF2B5EF4-FFF2-40B4-BE49-F238E27FC236}">
                <a16:creationId xmlns:a16="http://schemas.microsoft.com/office/drawing/2014/main" id="{7B808FAA-C690-4C04-B20E-52654A3182E3}"/>
              </a:ext>
            </a:extLst>
          </p:cNvPr>
          <p:cNvSpPr/>
          <p:nvPr/>
        </p:nvSpPr>
        <p:spPr>
          <a:xfrm>
            <a:off x="9732157" y="475381"/>
            <a:ext cx="577323" cy="3765983"/>
          </a:xfrm>
          <a:prstGeom prst="righ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614075B0-47CD-4F01-B814-EF90AE39A3D9}"/>
              </a:ext>
            </a:extLst>
          </p:cNvPr>
          <p:cNvSpPr txBox="1"/>
          <p:nvPr/>
        </p:nvSpPr>
        <p:spPr>
          <a:xfrm>
            <a:off x="10309481" y="2230184"/>
            <a:ext cx="1540927" cy="3286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de-DE" dirty="0"/>
              <a:t>Igus Nema 23</a:t>
            </a:r>
          </a:p>
        </p:txBody>
      </p:sp>
      <p:sp>
        <p:nvSpPr>
          <p:cNvPr id="44" name="Pfeil: nach rechts 43">
            <a:extLst>
              <a:ext uri="{FF2B5EF4-FFF2-40B4-BE49-F238E27FC236}">
                <a16:creationId xmlns:a16="http://schemas.microsoft.com/office/drawing/2014/main" id="{44AF0E84-1ADB-4E28-9F3F-EB1A32CF3F1C}"/>
              </a:ext>
            </a:extLst>
          </p:cNvPr>
          <p:cNvSpPr/>
          <p:nvPr/>
        </p:nvSpPr>
        <p:spPr>
          <a:xfrm>
            <a:off x="262129" y="2300682"/>
            <a:ext cx="1325879" cy="516397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CC1C1EE-C105-430A-9FF1-CA19A4F49F7D}"/>
              </a:ext>
            </a:extLst>
          </p:cNvPr>
          <p:cNvSpPr txBox="1"/>
          <p:nvPr/>
        </p:nvSpPr>
        <p:spPr>
          <a:xfrm>
            <a:off x="262128" y="2394533"/>
            <a:ext cx="1110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RS-232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ED358B82-EFE5-4BD8-9E52-CD38B1B89A73}"/>
              </a:ext>
            </a:extLst>
          </p:cNvPr>
          <p:cNvSpPr txBox="1"/>
          <p:nvPr/>
        </p:nvSpPr>
        <p:spPr>
          <a:xfrm>
            <a:off x="3201269" y="4754511"/>
            <a:ext cx="1926900" cy="89780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de-DE" dirty="0"/>
              <a:t>Verbindung über Sub D Stecker 25 polig</a:t>
            </a:r>
          </a:p>
        </p:txBody>
      </p:sp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0279CF92-C8E6-424F-82B8-D708CD551A7A}"/>
              </a:ext>
            </a:extLst>
          </p:cNvPr>
          <p:cNvCxnSpPr>
            <a:cxnSpLocks/>
            <a:stCxn id="46" idx="0"/>
          </p:cNvCxnSpPr>
          <p:nvPr/>
        </p:nvCxnSpPr>
        <p:spPr>
          <a:xfrm flipV="1">
            <a:off x="4164719" y="4102869"/>
            <a:ext cx="0" cy="6516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Felix Bruchhage</dc:creator>
  <cp:lastModifiedBy>Felix Bruchhage</cp:lastModifiedBy>
  <cp:revision>12</cp:revision>
  <dcterms:created xsi:type="dcterms:W3CDTF">2019-10-14T09:16:08Z</dcterms:created>
  <dcterms:modified xsi:type="dcterms:W3CDTF">2020-01-14T10:48:19Z</dcterms:modified>
</cp:coreProperties>
</file>