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51973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480" y="-102"/>
      </p:cViewPr>
      <p:guideLst>
        <p:guide orient="horz" pos="17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14698"/>
            <a:ext cx="7772400" cy="118316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27851"/>
            <a:ext cx="6400800" cy="141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4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66103"/>
            <a:ext cx="2057400" cy="353161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6103"/>
            <a:ext cx="6019800" cy="353161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546945"/>
            <a:ext cx="7772400" cy="1096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339501"/>
            <a:ext cx="7772400" cy="120744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77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65955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65955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6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35553"/>
            <a:ext cx="4040188" cy="514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750473"/>
            <a:ext cx="4040188" cy="3180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235553"/>
            <a:ext cx="4041775" cy="514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1750473"/>
            <a:ext cx="4041775" cy="3180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2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0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19767"/>
            <a:ext cx="3008313" cy="9352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19770"/>
            <a:ext cx="5111750" cy="4710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4" y="1155058"/>
            <a:ext cx="3008313" cy="37756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863817"/>
            <a:ext cx="5486400" cy="4561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93199"/>
            <a:ext cx="5486400" cy="33118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319963"/>
            <a:ext cx="5486400" cy="6478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4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7940"/>
            <a:ext cx="8229600" cy="3642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115981"/>
            <a:ext cx="2133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115981"/>
            <a:ext cx="2895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115981"/>
            <a:ext cx="2133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"/>
            <a:ext cx="9144000" cy="5519729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79512" y="1247701"/>
            <a:ext cx="86409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68099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Hochschule Hamm-Lippstadt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Block, Daniel</dc:creator>
  <cp:lastModifiedBy>Block, Daniel</cp:lastModifiedBy>
  <cp:revision>1</cp:revision>
  <dcterms:created xsi:type="dcterms:W3CDTF">2015-01-22T12:27:35Z</dcterms:created>
  <dcterms:modified xsi:type="dcterms:W3CDTF">2015-01-22T12:31:57Z</dcterms:modified>
</cp:coreProperties>
</file>