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nor Royle" initials="CR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19T18:34:44.693" idx="2">
    <p:pos x="3599" y="2300"/>
    <p:text>Schaltung dargestellt auf der nächsten Folie</p:text>
    <p:extLst mod="1"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AD50D8-A954-4AEC-A4DF-A477A5CEAB2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3013EF7-D355-4094-B66D-CC7315D06C6C}">
      <dgm:prSet phldrT="[Text]"/>
      <dgm:spPr/>
      <dgm:t>
        <a:bodyPr/>
        <a:lstStyle/>
        <a:p>
          <a:r>
            <a:rPr lang="de-DE" dirty="0"/>
            <a:t>PC</a:t>
          </a:r>
        </a:p>
      </dgm:t>
    </dgm:pt>
    <dgm:pt modelId="{D0D26192-D0AF-484E-83D9-6B24EAFD9CA9}" type="parTrans" cxnId="{72229212-16FE-461F-9DDC-AE83B3771793}">
      <dgm:prSet/>
      <dgm:spPr/>
      <dgm:t>
        <a:bodyPr/>
        <a:lstStyle/>
        <a:p>
          <a:endParaRPr lang="de-DE"/>
        </a:p>
      </dgm:t>
    </dgm:pt>
    <dgm:pt modelId="{5C39DE67-3095-46ED-AEB6-55EE3426F71F}" type="sibTrans" cxnId="{72229212-16FE-461F-9DDC-AE83B3771793}">
      <dgm:prSet/>
      <dgm:spPr/>
      <dgm:t>
        <a:bodyPr/>
        <a:lstStyle/>
        <a:p>
          <a:endParaRPr lang="de-DE"/>
        </a:p>
      </dgm:t>
    </dgm:pt>
    <dgm:pt modelId="{8BD13F0C-F5DF-401B-AF46-C2DE5A9F64EC}">
      <dgm:prSet phldrT="[Text]"/>
      <dgm:spPr/>
      <dgm:t>
        <a:bodyPr/>
        <a:lstStyle/>
        <a:p>
          <a:r>
            <a:rPr lang="de-DE" dirty="0"/>
            <a:t>CAD-Modell</a:t>
          </a:r>
        </a:p>
      </dgm:t>
    </dgm:pt>
    <dgm:pt modelId="{8ED3700C-37E0-4A31-91DB-8D18D18C6824}" type="parTrans" cxnId="{23D471AC-3DEA-4109-BB18-6949CBA85568}">
      <dgm:prSet/>
      <dgm:spPr/>
      <dgm:t>
        <a:bodyPr/>
        <a:lstStyle/>
        <a:p>
          <a:endParaRPr lang="de-DE"/>
        </a:p>
      </dgm:t>
    </dgm:pt>
    <dgm:pt modelId="{159899C7-F0D6-49CC-AAA3-0E757F379D71}" type="sibTrans" cxnId="{23D471AC-3DEA-4109-BB18-6949CBA85568}">
      <dgm:prSet/>
      <dgm:spPr/>
      <dgm:t>
        <a:bodyPr/>
        <a:lstStyle/>
        <a:p>
          <a:endParaRPr lang="de-DE"/>
        </a:p>
      </dgm:t>
    </dgm:pt>
    <dgm:pt modelId="{BE5BA5AB-B2CC-4C83-9D5A-EE7940C6A390}">
      <dgm:prSet phldrT="[Text]"/>
      <dgm:spPr>
        <a:solidFill>
          <a:srgbClr val="C00000"/>
        </a:solidFill>
        <a:ln>
          <a:solidFill>
            <a:srgbClr val="FF0000"/>
          </a:solidFill>
        </a:ln>
      </dgm:spPr>
      <dgm:t>
        <a:bodyPr/>
        <a:lstStyle/>
        <a:p>
          <a:r>
            <a:rPr lang="de-DE" dirty="0"/>
            <a:t>Steuerungsprogramm (Phoenix Contact AXC 1050)</a:t>
          </a:r>
        </a:p>
      </dgm:t>
    </dgm:pt>
    <dgm:pt modelId="{EE60CA92-0E12-4634-9F98-DB20EC004D34}" type="parTrans" cxnId="{FD84DE71-16B6-4470-8045-22004FA86A66}">
      <dgm:prSet/>
      <dgm:spPr/>
      <dgm:t>
        <a:bodyPr/>
        <a:lstStyle/>
        <a:p>
          <a:endParaRPr lang="de-DE"/>
        </a:p>
      </dgm:t>
    </dgm:pt>
    <dgm:pt modelId="{97220DF3-45F1-4DB5-88EA-035F9522B557}" type="sibTrans" cxnId="{FD84DE71-16B6-4470-8045-22004FA86A66}">
      <dgm:prSet/>
      <dgm:spPr/>
      <dgm:t>
        <a:bodyPr/>
        <a:lstStyle/>
        <a:p>
          <a:endParaRPr lang="de-DE"/>
        </a:p>
      </dgm:t>
    </dgm:pt>
    <dgm:pt modelId="{F607C111-B56B-4090-8EA5-BCF992FC5A70}">
      <dgm:prSet phldrT="[Text]"/>
      <dgm:spPr/>
      <dgm:t>
        <a:bodyPr/>
        <a:lstStyle/>
        <a:p>
          <a:r>
            <a:rPr lang="de-DE" dirty="0"/>
            <a:t>SPS Phoenix Contact AXC 1050</a:t>
          </a:r>
        </a:p>
      </dgm:t>
    </dgm:pt>
    <dgm:pt modelId="{983E66C2-3505-480F-ABE2-C395257F13D3}" type="parTrans" cxnId="{89C0C28D-769C-4CE1-BC23-B51A7A53DFE2}">
      <dgm:prSet/>
      <dgm:spPr/>
      <dgm:t>
        <a:bodyPr/>
        <a:lstStyle/>
        <a:p>
          <a:endParaRPr lang="de-DE"/>
        </a:p>
      </dgm:t>
    </dgm:pt>
    <dgm:pt modelId="{C5B84837-8112-43D2-BE93-DCD3C802847F}" type="sibTrans" cxnId="{89C0C28D-769C-4CE1-BC23-B51A7A53DFE2}">
      <dgm:prSet/>
      <dgm:spPr/>
      <dgm:t>
        <a:bodyPr/>
        <a:lstStyle/>
        <a:p>
          <a:endParaRPr lang="de-DE"/>
        </a:p>
      </dgm:t>
    </dgm:pt>
    <dgm:pt modelId="{8EA8B716-7A88-422B-B0F8-C26EECC683A5}">
      <dgm:prSet phldrT="[Text]"/>
      <dgm:spPr/>
      <dgm:t>
        <a:bodyPr/>
        <a:lstStyle/>
        <a:p>
          <a:r>
            <a:rPr lang="de-DE" dirty="0"/>
            <a:t>Ansteuerungseinheit</a:t>
          </a:r>
        </a:p>
      </dgm:t>
    </dgm:pt>
    <dgm:pt modelId="{2AB6306B-2C34-4940-927A-383441AC6E0D}" type="parTrans" cxnId="{5A01735F-344F-4B53-977D-973B389610DB}">
      <dgm:prSet/>
      <dgm:spPr/>
      <dgm:t>
        <a:bodyPr/>
        <a:lstStyle/>
        <a:p>
          <a:endParaRPr lang="de-DE"/>
        </a:p>
      </dgm:t>
    </dgm:pt>
    <dgm:pt modelId="{12A5C6E1-7F90-4B8B-905B-E7B852346985}" type="sibTrans" cxnId="{5A01735F-344F-4B53-977D-973B389610DB}">
      <dgm:prSet/>
      <dgm:spPr/>
      <dgm:t>
        <a:bodyPr/>
        <a:lstStyle/>
        <a:p>
          <a:endParaRPr lang="de-DE"/>
        </a:p>
      </dgm:t>
    </dgm:pt>
    <dgm:pt modelId="{AB85882F-B17D-49B7-BC25-E5B2B23CE619}">
      <dgm:prSet phldrT="[Text]"/>
      <dgm:spPr/>
      <dgm:t>
        <a:bodyPr/>
        <a:lstStyle/>
        <a:p>
          <a:r>
            <a:rPr lang="de-DE" dirty="0" smtClean="0"/>
            <a:t>Gecko-Drive </a:t>
          </a:r>
          <a:r>
            <a:rPr lang="de-DE" dirty="0"/>
            <a:t>G201 X</a:t>
          </a:r>
        </a:p>
      </dgm:t>
    </dgm:pt>
    <dgm:pt modelId="{3724A9A6-033B-413E-B696-C8C0D2BDB45E}" type="parTrans" cxnId="{CF106CC0-6B0F-4415-B67C-06F7D96EEF49}">
      <dgm:prSet/>
      <dgm:spPr/>
      <dgm:t>
        <a:bodyPr/>
        <a:lstStyle/>
        <a:p>
          <a:endParaRPr lang="de-DE"/>
        </a:p>
      </dgm:t>
    </dgm:pt>
    <dgm:pt modelId="{2D7AB6EC-67DD-4CAD-A5DB-1F60B50F97C1}" type="sibTrans" cxnId="{CF106CC0-6B0F-4415-B67C-06F7D96EEF49}">
      <dgm:prSet/>
      <dgm:spPr/>
      <dgm:t>
        <a:bodyPr/>
        <a:lstStyle/>
        <a:p>
          <a:endParaRPr lang="de-DE"/>
        </a:p>
      </dgm:t>
    </dgm:pt>
    <dgm:pt modelId="{F903F693-11F2-41EE-BB16-3A3B3A3DAAA8}">
      <dgm:prSet phldrT="[Text]"/>
      <dgm:spPr/>
      <dgm:t>
        <a:bodyPr/>
        <a:lstStyle/>
        <a:p>
          <a:r>
            <a:rPr lang="de-DE" dirty="0"/>
            <a:t>CAM</a:t>
          </a:r>
        </a:p>
      </dgm:t>
    </dgm:pt>
    <dgm:pt modelId="{D65404DC-6BF4-44E5-9DF5-CEE52628316A}" type="parTrans" cxnId="{A041EB7D-E55C-4981-9A2E-EBC2DDF41E5B}">
      <dgm:prSet/>
      <dgm:spPr/>
      <dgm:t>
        <a:bodyPr/>
        <a:lstStyle/>
        <a:p>
          <a:endParaRPr lang="de-DE"/>
        </a:p>
      </dgm:t>
    </dgm:pt>
    <dgm:pt modelId="{87EE3950-8DBD-4449-ABBB-C66B816614B9}" type="sibTrans" cxnId="{A041EB7D-E55C-4981-9A2E-EBC2DDF41E5B}">
      <dgm:prSet/>
      <dgm:spPr/>
      <dgm:t>
        <a:bodyPr/>
        <a:lstStyle/>
        <a:p>
          <a:endParaRPr lang="de-DE"/>
        </a:p>
      </dgm:t>
    </dgm:pt>
    <dgm:pt modelId="{7BD58285-756A-4364-A95A-EB4851BE3ADE}">
      <dgm:prSet phldrT="[Text]"/>
      <dgm:spPr/>
      <dgm:t>
        <a:bodyPr/>
        <a:lstStyle/>
        <a:p>
          <a:r>
            <a:rPr lang="de-DE" dirty="0"/>
            <a:t>Schrittmotoren</a:t>
          </a:r>
        </a:p>
      </dgm:t>
    </dgm:pt>
    <dgm:pt modelId="{C5020198-BE81-4674-8DA9-CCFC8D4C41B5}" type="parTrans" cxnId="{30CC9598-3253-4478-908E-6D11625D8E59}">
      <dgm:prSet/>
      <dgm:spPr/>
      <dgm:t>
        <a:bodyPr/>
        <a:lstStyle/>
        <a:p>
          <a:endParaRPr lang="de-DE"/>
        </a:p>
      </dgm:t>
    </dgm:pt>
    <dgm:pt modelId="{D499D1D4-47D4-4423-91E9-B0A1DF9DE1BC}" type="sibTrans" cxnId="{30CC9598-3253-4478-908E-6D11625D8E59}">
      <dgm:prSet/>
      <dgm:spPr/>
      <dgm:t>
        <a:bodyPr/>
        <a:lstStyle/>
        <a:p>
          <a:endParaRPr lang="de-DE"/>
        </a:p>
      </dgm:t>
    </dgm:pt>
    <dgm:pt modelId="{7F4E116A-3F24-4080-9E69-05AF1A9AE13B}">
      <dgm:prSet/>
      <dgm:spPr/>
      <dgm:t>
        <a:bodyPr/>
        <a:lstStyle/>
        <a:p>
          <a:r>
            <a:rPr lang="de-DE" dirty="0"/>
            <a:t>RS 232 Eingang (Kommunikationsmodul)</a:t>
          </a:r>
        </a:p>
      </dgm:t>
    </dgm:pt>
    <dgm:pt modelId="{F5001445-A096-48CB-91B8-66E6A0F4217F}" type="parTrans" cxnId="{34D9667D-C92B-4D3D-851A-2915369E4F46}">
      <dgm:prSet/>
      <dgm:spPr/>
      <dgm:t>
        <a:bodyPr/>
        <a:lstStyle/>
        <a:p>
          <a:endParaRPr lang="de-DE"/>
        </a:p>
      </dgm:t>
    </dgm:pt>
    <dgm:pt modelId="{A1C13B1D-1388-4DDE-9726-1E6C87E555FB}" type="sibTrans" cxnId="{34D9667D-C92B-4D3D-851A-2915369E4F46}">
      <dgm:prSet/>
      <dgm:spPr/>
      <dgm:t>
        <a:bodyPr/>
        <a:lstStyle/>
        <a:p>
          <a:endParaRPr lang="de-DE"/>
        </a:p>
      </dgm:t>
    </dgm:pt>
    <dgm:pt modelId="{BF466E17-4C5E-4A42-9FF2-C81BD3BCA556}">
      <dgm:prSet/>
      <dgm:spPr/>
      <dgm:t>
        <a:bodyPr/>
        <a:lstStyle/>
        <a:p>
          <a:r>
            <a:rPr lang="de-DE" dirty="0"/>
            <a:t>PC Works (Software Tool)</a:t>
          </a:r>
        </a:p>
      </dgm:t>
    </dgm:pt>
    <dgm:pt modelId="{5E2C5CF5-138A-442D-B762-73D09ABBC397}" type="parTrans" cxnId="{A09468E6-1BBA-48D5-A40F-BEF57429DDCC}">
      <dgm:prSet/>
      <dgm:spPr/>
      <dgm:t>
        <a:bodyPr/>
        <a:lstStyle/>
        <a:p>
          <a:endParaRPr lang="de-DE"/>
        </a:p>
      </dgm:t>
    </dgm:pt>
    <dgm:pt modelId="{BEB93CA1-B4C9-4C79-BFA0-A779A7DA28E8}" type="sibTrans" cxnId="{A09468E6-1BBA-48D5-A40F-BEF57429DDCC}">
      <dgm:prSet/>
      <dgm:spPr/>
      <dgm:t>
        <a:bodyPr/>
        <a:lstStyle/>
        <a:p>
          <a:endParaRPr lang="de-DE"/>
        </a:p>
      </dgm:t>
    </dgm:pt>
    <dgm:pt modelId="{4721A9F7-8225-413E-B1EE-EE63A6543CA7}">
      <dgm:prSet/>
      <dgm:spPr/>
      <dgm:t>
        <a:bodyPr/>
        <a:lstStyle/>
        <a:p>
          <a:r>
            <a:rPr lang="de-DE" dirty="0"/>
            <a:t>Digitaleingabemodul: 24V, 2,4mA; 16 Digitale Eingänge; </a:t>
          </a:r>
        </a:p>
      </dgm:t>
    </dgm:pt>
    <dgm:pt modelId="{5E7060B2-2290-4A0E-9134-2D32F3FD8237}" type="parTrans" cxnId="{41B2E92C-0144-4023-B3BA-9ADB8C504947}">
      <dgm:prSet/>
      <dgm:spPr/>
      <dgm:t>
        <a:bodyPr/>
        <a:lstStyle/>
        <a:p>
          <a:endParaRPr lang="de-DE"/>
        </a:p>
      </dgm:t>
    </dgm:pt>
    <dgm:pt modelId="{B29A8AD3-159B-40A7-857E-FF57B1429436}" type="sibTrans" cxnId="{41B2E92C-0144-4023-B3BA-9ADB8C504947}">
      <dgm:prSet/>
      <dgm:spPr/>
      <dgm:t>
        <a:bodyPr/>
        <a:lstStyle/>
        <a:p>
          <a:endParaRPr lang="de-DE"/>
        </a:p>
      </dgm:t>
    </dgm:pt>
    <dgm:pt modelId="{CAA6CD30-95EC-4278-8B0F-B7E672C1AEFD}">
      <dgm:prSet/>
      <dgm:spPr/>
      <dgm:t>
        <a:bodyPr/>
        <a:lstStyle/>
        <a:p>
          <a:r>
            <a:rPr lang="de-DE" dirty="0"/>
            <a:t>24V Versorgungsspannung</a:t>
          </a:r>
        </a:p>
      </dgm:t>
    </dgm:pt>
    <dgm:pt modelId="{E635FB08-6788-4509-9045-62C2AF22BAEC}" type="parTrans" cxnId="{F1DACD3D-6E49-4272-B172-C6B668EA9460}">
      <dgm:prSet/>
      <dgm:spPr/>
      <dgm:t>
        <a:bodyPr/>
        <a:lstStyle/>
        <a:p>
          <a:endParaRPr lang="de-DE"/>
        </a:p>
      </dgm:t>
    </dgm:pt>
    <dgm:pt modelId="{E9D920BC-5D93-4BB6-A46B-2D1787BE5289}" type="sibTrans" cxnId="{F1DACD3D-6E49-4272-B172-C6B668EA9460}">
      <dgm:prSet/>
      <dgm:spPr/>
      <dgm:t>
        <a:bodyPr/>
        <a:lstStyle/>
        <a:p>
          <a:endParaRPr lang="de-DE"/>
        </a:p>
      </dgm:t>
    </dgm:pt>
    <dgm:pt modelId="{B5FB2F41-0421-48FA-A785-046BBB137C1E}">
      <dgm:prSet/>
      <dgm:spPr/>
      <dgm:t>
        <a:bodyPr/>
        <a:lstStyle/>
        <a:p>
          <a:r>
            <a:rPr lang="de-DE" dirty="0"/>
            <a:t>Digitalausgabemodul: 24V, 500mA; 16 Digitale-Ausgänge</a:t>
          </a:r>
        </a:p>
      </dgm:t>
    </dgm:pt>
    <dgm:pt modelId="{F81C5593-4FD1-45DD-8F9F-994E38524B2F}" type="parTrans" cxnId="{C6640457-4BA9-44F6-A93F-AD5F56A4972C}">
      <dgm:prSet/>
      <dgm:spPr/>
      <dgm:t>
        <a:bodyPr/>
        <a:lstStyle/>
        <a:p>
          <a:endParaRPr lang="de-DE"/>
        </a:p>
      </dgm:t>
    </dgm:pt>
    <dgm:pt modelId="{C6655D01-135C-4C04-AA51-305CA5A3F44D}" type="sibTrans" cxnId="{C6640457-4BA9-44F6-A93F-AD5F56A4972C}">
      <dgm:prSet/>
      <dgm:spPr/>
      <dgm:t>
        <a:bodyPr/>
        <a:lstStyle/>
        <a:p>
          <a:endParaRPr lang="de-DE"/>
        </a:p>
      </dgm:t>
    </dgm:pt>
    <dgm:pt modelId="{5D10E8BB-1CD8-4CD5-A949-E4E922F90848}">
      <dgm:prSet/>
      <dgm:spPr/>
      <dgm:t>
        <a:bodyPr/>
        <a:lstStyle/>
        <a:p>
          <a:r>
            <a:rPr lang="de-DE" dirty="0"/>
            <a:t>Optokoppler</a:t>
          </a:r>
        </a:p>
      </dgm:t>
    </dgm:pt>
    <dgm:pt modelId="{EA77D5EA-E0BE-42E8-A234-E8B96A335450}" type="parTrans" cxnId="{97656503-B954-4BDB-9E56-2EDF29EB2289}">
      <dgm:prSet/>
      <dgm:spPr/>
      <dgm:t>
        <a:bodyPr/>
        <a:lstStyle/>
        <a:p>
          <a:endParaRPr lang="de-DE"/>
        </a:p>
      </dgm:t>
    </dgm:pt>
    <dgm:pt modelId="{5A38F10A-8835-4911-B9A2-798E8E07C693}" type="sibTrans" cxnId="{97656503-B954-4BDB-9E56-2EDF29EB2289}">
      <dgm:prSet/>
      <dgm:spPr/>
      <dgm:t>
        <a:bodyPr/>
        <a:lstStyle/>
        <a:p>
          <a:endParaRPr lang="de-DE"/>
        </a:p>
      </dgm:t>
    </dgm:pt>
    <dgm:pt modelId="{4303CDF6-D217-41D0-9380-C0559C26E053}">
      <dgm:prSet phldrT="[Text]" custT="1"/>
      <dgm:spPr/>
      <dgm:t>
        <a:bodyPr/>
        <a:lstStyle/>
        <a:p>
          <a:r>
            <a:rPr lang="de-DE" sz="1050" dirty="0"/>
            <a:t>X1,X2,Y,Z Motor</a:t>
          </a:r>
        </a:p>
      </dgm:t>
    </dgm:pt>
    <dgm:pt modelId="{AF67FAAB-FE89-495B-9916-486076E40ED8}" type="parTrans" cxnId="{54CFF7E8-DCE6-4B49-A1F0-3E93C655B3CC}">
      <dgm:prSet/>
      <dgm:spPr/>
      <dgm:t>
        <a:bodyPr/>
        <a:lstStyle/>
        <a:p>
          <a:endParaRPr lang="de-DE"/>
        </a:p>
      </dgm:t>
    </dgm:pt>
    <dgm:pt modelId="{7C5281BF-9E4B-4D90-94EB-73C06B796DA8}" type="sibTrans" cxnId="{54CFF7E8-DCE6-4B49-A1F0-3E93C655B3CC}">
      <dgm:prSet/>
      <dgm:spPr/>
      <dgm:t>
        <a:bodyPr/>
        <a:lstStyle/>
        <a:p>
          <a:endParaRPr lang="de-DE"/>
        </a:p>
      </dgm:t>
    </dgm:pt>
    <dgm:pt modelId="{1C447B01-92B9-45A3-B45A-ABBBA161D0DC}">
      <dgm:prSet phldrT="[Text]"/>
      <dgm:spPr/>
      <dgm:t>
        <a:bodyPr/>
        <a:lstStyle/>
        <a:p>
          <a:r>
            <a:rPr lang="de-DE" b="1" dirty="0"/>
            <a:t>Hardware:</a:t>
          </a:r>
        </a:p>
      </dgm:t>
    </dgm:pt>
    <dgm:pt modelId="{A3F534E7-FAC2-4A25-8B02-E9BAD8E67BE2}" type="parTrans" cxnId="{BABAA0E6-DCAC-462D-808E-036C36BF6E09}">
      <dgm:prSet/>
      <dgm:spPr/>
      <dgm:t>
        <a:bodyPr/>
        <a:lstStyle/>
        <a:p>
          <a:endParaRPr lang="de-DE"/>
        </a:p>
      </dgm:t>
    </dgm:pt>
    <dgm:pt modelId="{9FD32C67-BC8D-4561-9CBE-5413AB0BE42C}" type="sibTrans" cxnId="{BABAA0E6-DCAC-462D-808E-036C36BF6E09}">
      <dgm:prSet/>
      <dgm:spPr/>
      <dgm:t>
        <a:bodyPr/>
        <a:lstStyle/>
        <a:p>
          <a:endParaRPr lang="de-DE"/>
        </a:p>
      </dgm:t>
    </dgm:pt>
    <dgm:pt modelId="{8361DB3C-3070-4098-9BF6-458FF7EB7EC5}">
      <dgm:prSet phldrT="[Text]"/>
      <dgm:spPr/>
      <dgm:t>
        <a:bodyPr/>
        <a:lstStyle/>
        <a:p>
          <a:r>
            <a:rPr lang="de-DE" dirty="0"/>
            <a:t>Datenblätter im SVN</a:t>
          </a:r>
        </a:p>
      </dgm:t>
    </dgm:pt>
    <dgm:pt modelId="{53FEB6F1-4A8B-4773-AA11-BA5B579AF25A}" type="parTrans" cxnId="{FC18D4D6-9DD3-42A7-B120-15203ED2033B}">
      <dgm:prSet/>
      <dgm:spPr/>
      <dgm:t>
        <a:bodyPr/>
        <a:lstStyle/>
        <a:p>
          <a:endParaRPr lang="de-DE"/>
        </a:p>
      </dgm:t>
    </dgm:pt>
    <dgm:pt modelId="{774D0930-AEA1-4120-B47E-5A80E9659837}" type="sibTrans" cxnId="{FC18D4D6-9DD3-42A7-B120-15203ED2033B}">
      <dgm:prSet/>
      <dgm:spPr/>
      <dgm:t>
        <a:bodyPr/>
        <a:lstStyle/>
        <a:p>
          <a:endParaRPr lang="de-DE"/>
        </a:p>
      </dgm:t>
    </dgm:pt>
    <dgm:pt modelId="{C230DE7E-8495-4485-B96F-96BC5FE1EA93}">
      <dgm:prSet phldrT="[Text]" custT="1"/>
      <dgm:spPr/>
      <dgm:t>
        <a:bodyPr/>
        <a:lstStyle/>
        <a:p>
          <a:r>
            <a:rPr lang="de-DE" sz="1050" dirty="0"/>
            <a:t>Datenblätter im SVN</a:t>
          </a:r>
        </a:p>
      </dgm:t>
    </dgm:pt>
    <dgm:pt modelId="{11798285-2617-4FF1-B60A-1623AA65C56A}" type="parTrans" cxnId="{8ECA0249-64B1-4351-B994-B7C1C2D7E7BD}">
      <dgm:prSet/>
      <dgm:spPr/>
      <dgm:t>
        <a:bodyPr/>
        <a:lstStyle/>
        <a:p>
          <a:endParaRPr lang="de-DE"/>
        </a:p>
      </dgm:t>
    </dgm:pt>
    <dgm:pt modelId="{2D4D917B-34BD-4EA9-AEEF-5F257EF0EC06}" type="sibTrans" cxnId="{8ECA0249-64B1-4351-B994-B7C1C2D7E7BD}">
      <dgm:prSet/>
      <dgm:spPr/>
      <dgm:t>
        <a:bodyPr/>
        <a:lstStyle/>
        <a:p>
          <a:endParaRPr lang="de-DE"/>
        </a:p>
      </dgm:t>
    </dgm:pt>
    <dgm:pt modelId="{D69A58E3-7157-4040-A176-32AC7CC6AE12}" type="pres">
      <dgm:prSet presAssocID="{19AD50D8-A954-4AEC-A4DF-A477A5CEAB2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39B6E4B3-E4D6-4C8E-B28B-DE93FED77539}" type="pres">
      <dgm:prSet presAssocID="{E3013EF7-D355-4094-B66D-CC7315D06C6C}" presName="composite" presStyleCnt="0"/>
      <dgm:spPr/>
    </dgm:pt>
    <dgm:pt modelId="{EB75E701-8B78-4EF2-90DD-B80B0CFA1653}" type="pres">
      <dgm:prSet presAssocID="{E3013EF7-D355-4094-B66D-CC7315D06C6C}" presName="bentUpArrow1" presStyleLbl="alignImgPlace1" presStyleIdx="0" presStyleCnt="3"/>
      <dgm:spPr/>
    </dgm:pt>
    <dgm:pt modelId="{212FD1E8-6807-45A2-96AB-A8E89C76C420}" type="pres">
      <dgm:prSet presAssocID="{E3013EF7-D355-4094-B66D-CC7315D06C6C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53A5D1D-3526-42BF-A7DE-EF3EE50A8E77}" type="pres">
      <dgm:prSet presAssocID="{E3013EF7-D355-4094-B66D-CC7315D06C6C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40A7E8C-E62E-4FFA-A49D-1F4DF2D77BEB}" type="pres">
      <dgm:prSet presAssocID="{5C39DE67-3095-46ED-AEB6-55EE3426F71F}" presName="sibTrans" presStyleCnt="0"/>
      <dgm:spPr/>
    </dgm:pt>
    <dgm:pt modelId="{FE525997-925A-4319-81DE-BAE1D45F05FB}" type="pres">
      <dgm:prSet presAssocID="{BE5BA5AB-B2CC-4C83-9D5A-EE7940C6A390}" presName="composite" presStyleCnt="0"/>
      <dgm:spPr/>
    </dgm:pt>
    <dgm:pt modelId="{05C4D62D-13EB-4E00-B4F4-30F190C3CA54}" type="pres">
      <dgm:prSet presAssocID="{BE5BA5AB-B2CC-4C83-9D5A-EE7940C6A390}" presName="bentUpArrow1" presStyleLbl="alignImgPlace1" presStyleIdx="1" presStyleCnt="3"/>
      <dgm:spPr/>
    </dgm:pt>
    <dgm:pt modelId="{D9513C0E-5ED9-49BB-A669-E412C1748BB7}" type="pres">
      <dgm:prSet presAssocID="{BE5BA5AB-B2CC-4C83-9D5A-EE7940C6A390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A367A1B-A19D-4CBB-A32B-C3C35BB93073}" type="pres">
      <dgm:prSet presAssocID="{BE5BA5AB-B2CC-4C83-9D5A-EE7940C6A390}" presName="ChildText" presStyleLbl="revTx" presStyleIdx="1" presStyleCnt="4" custScaleX="214331" custScaleY="150972" custLinFactNeighborX="59542" custLinFactNeighborY="31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C36616B-2A44-4BF6-B4C1-A2216EFB49BD}" type="pres">
      <dgm:prSet presAssocID="{97220DF3-45F1-4DB5-88EA-035F9522B557}" presName="sibTrans" presStyleCnt="0"/>
      <dgm:spPr/>
    </dgm:pt>
    <dgm:pt modelId="{63DEB767-D18F-40A0-BF4F-CA2863CC0450}" type="pres">
      <dgm:prSet presAssocID="{8EA8B716-7A88-422B-B0F8-C26EECC683A5}" presName="composite" presStyleCnt="0"/>
      <dgm:spPr/>
    </dgm:pt>
    <dgm:pt modelId="{B76C13EF-2F67-4483-8F90-6CE00B12ADE2}" type="pres">
      <dgm:prSet presAssocID="{8EA8B716-7A88-422B-B0F8-C26EECC683A5}" presName="bentUpArrow1" presStyleLbl="alignImgPlace1" presStyleIdx="2" presStyleCnt="3"/>
      <dgm:spPr/>
    </dgm:pt>
    <dgm:pt modelId="{0DC3C3AC-3BC6-4B37-A19E-870398EBC750}" type="pres">
      <dgm:prSet presAssocID="{8EA8B716-7A88-422B-B0F8-C26EECC683A5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4274CC1-F1CF-4009-A315-E12C891A0F0D}" type="pres">
      <dgm:prSet presAssocID="{8EA8B716-7A88-422B-B0F8-C26EECC683A5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0337E76-B9D4-4615-B508-B8610FD1C7E5}" type="pres">
      <dgm:prSet presAssocID="{12A5C6E1-7F90-4B8B-905B-E7B852346985}" presName="sibTrans" presStyleCnt="0"/>
      <dgm:spPr/>
    </dgm:pt>
    <dgm:pt modelId="{BE0418CA-B65F-42FE-991E-159EFEC66DBE}" type="pres">
      <dgm:prSet presAssocID="{7BD58285-756A-4364-A95A-EB4851BE3ADE}" presName="composite" presStyleCnt="0"/>
      <dgm:spPr/>
    </dgm:pt>
    <dgm:pt modelId="{D9D0C059-A677-4EBE-92B9-915D3327CE51}" type="pres">
      <dgm:prSet presAssocID="{7BD58285-756A-4364-A95A-EB4851BE3ADE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AB6D107-1909-4817-861C-AC49CD2B53DC}" type="pres">
      <dgm:prSet presAssocID="{7BD58285-756A-4364-A95A-EB4851BE3ADE}" presName="FinalChild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7656503-B954-4BDB-9E56-2EDF29EB2289}" srcId="{BE5BA5AB-B2CC-4C83-9D5A-EE7940C6A390}" destId="{5D10E8BB-1CD8-4CD5-A949-E4E922F90848}" srcOrd="7" destOrd="0" parTransId="{EA77D5EA-E0BE-42E8-A234-E8B96A335450}" sibTransId="{5A38F10A-8835-4911-B9A2-798E8E07C693}"/>
    <dgm:cxn modelId="{2BBA6488-F16F-4483-904F-032494D058D9}" type="presOf" srcId="{8361DB3C-3070-4098-9BF6-458FF7EB7EC5}" destId="{04274CC1-F1CF-4009-A315-E12C891A0F0D}" srcOrd="0" destOrd="1" presId="urn:microsoft.com/office/officeart/2005/8/layout/StepDownProcess"/>
    <dgm:cxn modelId="{426505F3-0231-43B3-A7F3-498C798A96B0}" type="presOf" srcId="{7F4E116A-3F24-4080-9E69-05AF1A9AE13B}" destId="{4A367A1B-A19D-4CBB-A32B-C3C35BB93073}" srcOrd="0" destOrd="2" presId="urn:microsoft.com/office/officeart/2005/8/layout/StepDownProcess"/>
    <dgm:cxn modelId="{647C242E-9831-4BE1-985D-67259852B7A1}" type="presOf" srcId="{F607C111-B56B-4090-8EA5-BCF992FC5A70}" destId="{4A367A1B-A19D-4CBB-A32B-C3C35BB93073}" srcOrd="0" destOrd="1" presId="urn:microsoft.com/office/officeart/2005/8/layout/StepDownProcess"/>
    <dgm:cxn modelId="{C19098DC-EA17-498B-82AF-FEFFA13E250F}" type="presOf" srcId="{8BD13F0C-F5DF-401B-AF46-C2DE5A9F64EC}" destId="{C53A5D1D-3526-42BF-A7DE-EF3EE50A8E77}" srcOrd="0" destOrd="0" presId="urn:microsoft.com/office/officeart/2005/8/layout/StepDownProcess"/>
    <dgm:cxn modelId="{336C757B-0F2A-4BCD-85D5-A38C42B37BF2}" type="presOf" srcId="{5D10E8BB-1CD8-4CD5-A949-E4E922F90848}" destId="{4A367A1B-A19D-4CBB-A32B-C3C35BB93073}" srcOrd="0" destOrd="7" presId="urn:microsoft.com/office/officeart/2005/8/layout/StepDownProcess"/>
    <dgm:cxn modelId="{FD84DE71-16B6-4470-8045-22004FA86A66}" srcId="{19AD50D8-A954-4AEC-A4DF-A477A5CEAB27}" destId="{BE5BA5AB-B2CC-4C83-9D5A-EE7940C6A390}" srcOrd="1" destOrd="0" parTransId="{EE60CA92-0E12-4634-9F98-DB20EC004D34}" sibTransId="{97220DF3-45F1-4DB5-88EA-035F9522B557}"/>
    <dgm:cxn modelId="{27EB388E-2C33-447C-B043-FCAFBD8C07E8}" type="presOf" srcId="{C230DE7E-8495-4485-B96F-96BC5FE1EA93}" destId="{EAB6D107-1909-4817-861C-AC49CD2B53DC}" srcOrd="0" destOrd="1" presId="urn:microsoft.com/office/officeart/2005/8/layout/StepDownProcess"/>
    <dgm:cxn modelId="{8ECA0249-64B1-4351-B994-B7C1C2D7E7BD}" srcId="{4303CDF6-D217-41D0-9380-C0559C26E053}" destId="{C230DE7E-8495-4485-B96F-96BC5FE1EA93}" srcOrd="0" destOrd="0" parTransId="{11798285-2617-4FF1-B60A-1623AA65C56A}" sibTransId="{2D4D917B-34BD-4EA9-AEEF-5F257EF0EC06}"/>
    <dgm:cxn modelId="{64AE3159-7C02-4A64-8761-D624D2AD35DB}" type="presOf" srcId="{E3013EF7-D355-4094-B66D-CC7315D06C6C}" destId="{212FD1E8-6807-45A2-96AB-A8E89C76C420}" srcOrd="0" destOrd="0" presId="urn:microsoft.com/office/officeart/2005/8/layout/StepDownProcess"/>
    <dgm:cxn modelId="{55F32A95-BD55-4D8C-875C-F7AA1B729D70}" type="presOf" srcId="{AB85882F-B17D-49B7-BC25-E5B2B23CE619}" destId="{04274CC1-F1CF-4009-A315-E12C891A0F0D}" srcOrd="0" destOrd="0" presId="urn:microsoft.com/office/officeart/2005/8/layout/StepDownProcess"/>
    <dgm:cxn modelId="{54CFF7E8-DCE6-4B49-A1F0-3E93C655B3CC}" srcId="{7BD58285-756A-4364-A95A-EB4851BE3ADE}" destId="{4303CDF6-D217-41D0-9380-C0559C26E053}" srcOrd="0" destOrd="0" parTransId="{AF67FAAB-FE89-495B-9916-486076E40ED8}" sibTransId="{7C5281BF-9E4B-4D90-94EB-73C06B796DA8}"/>
    <dgm:cxn modelId="{BABAA0E6-DCAC-462D-808E-036C36BF6E09}" srcId="{BE5BA5AB-B2CC-4C83-9D5A-EE7940C6A390}" destId="{1C447B01-92B9-45A3-B45A-ABBBA161D0DC}" srcOrd="0" destOrd="0" parTransId="{A3F534E7-FAC2-4A25-8B02-E9BAD8E67BE2}" sibTransId="{9FD32C67-BC8D-4561-9CBE-5413AB0BE42C}"/>
    <dgm:cxn modelId="{746D6CE9-2631-4A4B-8EE1-298ED8F940A1}" type="presOf" srcId="{4721A9F7-8225-413E-B1EE-EE63A6543CA7}" destId="{4A367A1B-A19D-4CBB-A32B-C3C35BB93073}" srcOrd="0" destOrd="5" presId="urn:microsoft.com/office/officeart/2005/8/layout/StepDownProcess"/>
    <dgm:cxn modelId="{30CC9598-3253-4478-908E-6D11625D8E59}" srcId="{19AD50D8-A954-4AEC-A4DF-A477A5CEAB27}" destId="{7BD58285-756A-4364-A95A-EB4851BE3ADE}" srcOrd="3" destOrd="0" parTransId="{C5020198-BE81-4674-8DA9-CCFC8D4C41B5}" sibTransId="{D499D1D4-47D4-4423-91E9-B0A1DF9DE1BC}"/>
    <dgm:cxn modelId="{41B2E92C-0144-4023-B3BA-9ADB8C504947}" srcId="{BE5BA5AB-B2CC-4C83-9D5A-EE7940C6A390}" destId="{4721A9F7-8225-413E-B1EE-EE63A6543CA7}" srcOrd="5" destOrd="0" parTransId="{5E7060B2-2290-4A0E-9134-2D32F3FD8237}" sibTransId="{B29A8AD3-159B-40A7-857E-FF57B1429436}"/>
    <dgm:cxn modelId="{5A01735F-344F-4B53-977D-973B389610DB}" srcId="{19AD50D8-A954-4AEC-A4DF-A477A5CEAB27}" destId="{8EA8B716-7A88-422B-B0F8-C26EECC683A5}" srcOrd="2" destOrd="0" parTransId="{2AB6306B-2C34-4940-927A-383441AC6E0D}" sibTransId="{12A5C6E1-7F90-4B8B-905B-E7B852346985}"/>
    <dgm:cxn modelId="{34D9667D-C92B-4D3D-851A-2915369E4F46}" srcId="{BE5BA5AB-B2CC-4C83-9D5A-EE7940C6A390}" destId="{7F4E116A-3F24-4080-9E69-05AF1A9AE13B}" srcOrd="2" destOrd="0" parTransId="{F5001445-A096-48CB-91B8-66E6A0F4217F}" sibTransId="{A1C13B1D-1388-4DDE-9726-1E6C87E555FB}"/>
    <dgm:cxn modelId="{C5886583-F329-4025-A7BB-7F2D8DAE7B1D}" type="presOf" srcId="{BF466E17-4C5E-4A42-9FF2-C81BD3BCA556}" destId="{4A367A1B-A19D-4CBB-A32B-C3C35BB93073}" srcOrd="0" destOrd="3" presId="urn:microsoft.com/office/officeart/2005/8/layout/StepDownProcess"/>
    <dgm:cxn modelId="{72229212-16FE-461F-9DDC-AE83B3771793}" srcId="{19AD50D8-A954-4AEC-A4DF-A477A5CEAB27}" destId="{E3013EF7-D355-4094-B66D-CC7315D06C6C}" srcOrd="0" destOrd="0" parTransId="{D0D26192-D0AF-484E-83D9-6B24EAFD9CA9}" sibTransId="{5C39DE67-3095-46ED-AEB6-55EE3426F71F}"/>
    <dgm:cxn modelId="{89C0C28D-769C-4CE1-BC23-B51A7A53DFE2}" srcId="{BE5BA5AB-B2CC-4C83-9D5A-EE7940C6A390}" destId="{F607C111-B56B-4090-8EA5-BCF992FC5A70}" srcOrd="1" destOrd="0" parTransId="{983E66C2-3505-480F-ABE2-C395257F13D3}" sibTransId="{C5B84837-8112-43D2-BE93-DCD3C802847F}"/>
    <dgm:cxn modelId="{F1DACD3D-6E49-4272-B172-C6B668EA9460}" srcId="{BE5BA5AB-B2CC-4C83-9D5A-EE7940C6A390}" destId="{CAA6CD30-95EC-4278-8B0F-B7E672C1AEFD}" srcOrd="4" destOrd="0" parTransId="{E635FB08-6788-4509-9045-62C2AF22BAEC}" sibTransId="{E9D920BC-5D93-4BB6-A46B-2D1787BE5289}"/>
    <dgm:cxn modelId="{344BE689-F13A-45A4-A763-BF498D59A477}" type="presOf" srcId="{F903F693-11F2-41EE-BB16-3A3B3A3DAAA8}" destId="{C53A5D1D-3526-42BF-A7DE-EF3EE50A8E77}" srcOrd="0" destOrd="1" presId="urn:microsoft.com/office/officeart/2005/8/layout/StepDownProcess"/>
    <dgm:cxn modelId="{14F5EFF5-1D49-44E6-9A2F-18E10A4475E3}" type="presOf" srcId="{8EA8B716-7A88-422B-B0F8-C26EECC683A5}" destId="{0DC3C3AC-3BC6-4B37-A19E-870398EBC750}" srcOrd="0" destOrd="0" presId="urn:microsoft.com/office/officeart/2005/8/layout/StepDownProcess"/>
    <dgm:cxn modelId="{E98E5A1E-4256-455F-8C6C-66AA482BD635}" type="presOf" srcId="{B5FB2F41-0421-48FA-A785-046BBB137C1E}" destId="{4A367A1B-A19D-4CBB-A32B-C3C35BB93073}" srcOrd="0" destOrd="6" presId="urn:microsoft.com/office/officeart/2005/8/layout/StepDownProcess"/>
    <dgm:cxn modelId="{FC18D4D6-9DD3-42A7-B120-15203ED2033B}" srcId="{AB85882F-B17D-49B7-BC25-E5B2B23CE619}" destId="{8361DB3C-3070-4098-9BF6-458FF7EB7EC5}" srcOrd="0" destOrd="0" parTransId="{53FEB6F1-4A8B-4773-AA11-BA5B579AF25A}" sibTransId="{774D0930-AEA1-4120-B47E-5A80E9659837}"/>
    <dgm:cxn modelId="{885D3A46-BE1D-4809-B913-2FABD96451E6}" type="presOf" srcId="{BE5BA5AB-B2CC-4C83-9D5A-EE7940C6A390}" destId="{D9513C0E-5ED9-49BB-A669-E412C1748BB7}" srcOrd="0" destOrd="0" presId="urn:microsoft.com/office/officeart/2005/8/layout/StepDownProcess"/>
    <dgm:cxn modelId="{4665E751-F44E-408B-B74D-6310A40D6F2A}" type="presOf" srcId="{4303CDF6-D217-41D0-9380-C0559C26E053}" destId="{EAB6D107-1909-4817-861C-AC49CD2B53DC}" srcOrd="0" destOrd="0" presId="urn:microsoft.com/office/officeart/2005/8/layout/StepDownProcess"/>
    <dgm:cxn modelId="{820941ED-D382-4265-8EF5-8EBABC0C4121}" type="presOf" srcId="{CAA6CD30-95EC-4278-8B0F-B7E672C1AEFD}" destId="{4A367A1B-A19D-4CBB-A32B-C3C35BB93073}" srcOrd="0" destOrd="4" presId="urn:microsoft.com/office/officeart/2005/8/layout/StepDownProcess"/>
    <dgm:cxn modelId="{3C1A998D-11B8-4710-9300-2FB3DBCEFCF9}" type="presOf" srcId="{1C447B01-92B9-45A3-B45A-ABBBA161D0DC}" destId="{4A367A1B-A19D-4CBB-A32B-C3C35BB93073}" srcOrd="0" destOrd="0" presId="urn:microsoft.com/office/officeart/2005/8/layout/StepDownProcess"/>
    <dgm:cxn modelId="{A041EB7D-E55C-4981-9A2E-EBC2DDF41E5B}" srcId="{E3013EF7-D355-4094-B66D-CC7315D06C6C}" destId="{F903F693-11F2-41EE-BB16-3A3B3A3DAAA8}" srcOrd="1" destOrd="0" parTransId="{D65404DC-6BF4-44E5-9DF5-CEE52628316A}" sibTransId="{87EE3950-8DBD-4449-ABBB-C66B816614B9}"/>
    <dgm:cxn modelId="{CF106CC0-6B0F-4415-B67C-06F7D96EEF49}" srcId="{8EA8B716-7A88-422B-B0F8-C26EECC683A5}" destId="{AB85882F-B17D-49B7-BC25-E5B2B23CE619}" srcOrd="0" destOrd="0" parTransId="{3724A9A6-033B-413E-B696-C8C0D2BDB45E}" sibTransId="{2D7AB6EC-67DD-4CAD-A5DB-1F60B50F97C1}"/>
    <dgm:cxn modelId="{A09468E6-1BBA-48D5-A40F-BEF57429DDCC}" srcId="{BE5BA5AB-B2CC-4C83-9D5A-EE7940C6A390}" destId="{BF466E17-4C5E-4A42-9FF2-C81BD3BCA556}" srcOrd="3" destOrd="0" parTransId="{5E2C5CF5-138A-442D-B762-73D09ABBC397}" sibTransId="{BEB93CA1-B4C9-4C79-BFA0-A779A7DA28E8}"/>
    <dgm:cxn modelId="{BAC3E672-C2BF-468C-9B41-B8337CF9A265}" type="presOf" srcId="{7BD58285-756A-4364-A95A-EB4851BE3ADE}" destId="{D9D0C059-A677-4EBE-92B9-915D3327CE51}" srcOrd="0" destOrd="0" presId="urn:microsoft.com/office/officeart/2005/8/layout/StepDownProcess"/>
    <dgm:cxn modelId="{DD7DE940-EF8B-4178-BE11-1E4AF420A392}" type="presOf" srcId="{19AD50D8-A954-4AEC-A4DF-A477A5CEAB27}" destId="{D69A58E3-7157-4040-A176-32AC7CC6AE12}" srcOrd="0" destOrd="0" presId="urn:microsoft.com/office/officeart/2005/8/layout/StepDownProcess"/>
    <dgm:cxn modelId="{23D471AC-3DEA-4109-BB18-6949CBA85568}" srcId="{E3013EF7-D355-4094-B66D-CC7315D06C6C}" destId="{8BD13F0C-F5DF-401B-AF46-C2DE5A9F64EC}" srcOrd="0" destOrd="0" parTransId="{8ED3700C-37E0-4A31-91DB-8D18D18C6824}" sibTransId="{159899C7-F0D6-49CC-AAA3-0E757F379D71}"/>
    <dgm:cxn modelId="{C6640457-4BA9-44F6-A93F-AD5F56A4972C}" srcId="{BE5BA5AB-B2CC-4C83-9D5A-EE7940C6A390}" destId="{B5FB2F41-0421-48FA-A785-046BBB137C1E}" srcOrd="6" destOrd="0" parTransId="{F81C5593-4FD1-45DD-8F9F-994E38524B2F}" sibTransId="{C6655D01-135C-4C04-AA51-305CA5A3F44D}"/>
    <dgm:cxn modelId="{93C4F46B-5A16-480C-BAAF-898C0E90FB26}" type="presParOf" srcId="{D69A58E3-7157-4040-A176-32AC7CC6AE12}" destId="{39B6E4B3-E4D6-4C8E-B28B-DE93FED77539}" srcOrd="0" destOrd="0" presId="urn:microsoft.com/office/officeart/2005/8/layout/StepDownProcess"/>
    <dgm:cxn modelId="{E23A1FB1-3847-4E6D-9ADF-6EE4470CF273}" type="presParOf" srcId="{39B6E4B3-E4D6-4C8E-B28B-DE93FED77539}" destId="{EB75E701-8B78-4EF2-90DD-B80B0CFA1653}" srcOrd="0" destOrd="0" presId="urn:microsoft.com/office/officeart/2005/8/layout/StepDownProcess"/>
    <dgm:cxn modelId="{C16BBD86-093F-4B22-A555-C016D67281B6}" type="presParOf" srcId="{39B6E4B3-E4D6-4C8E-B28B-DE93FED77539}" destId="{212FD1E8-6807-45A2-96AB-A8E89C76C420}" srcOrd="1" destOrd="0" presId="urn:microsoft.com/office/officeart/2005/8/layout/StepDownProcess"/>
    <dgm:cxn modelId="{00BE7BA0-A652-4A79-9EE2-3157BCD14EF1}" type="presParOf" srcId="{39B6E4B3-E4D6-4C8E-B28B-DE93FED77539}" destId="{C53A5D1D-3526-42BF-A7DE-EF3EE50A8E77}" srcOrd="2" destOrd="0" presId="urn:microsoft.com/office/officeart/2005/8/layout/StepDownProcess"/>
    <dgm:cxn modelId="{9CD4A552-BBF2-4ADC-BFA0-2F4408CD182C}" type="presParOf" srcId="{D69A58E3-7157-4040-A176-32AC7CC6AE12}" destId="{840A7E8C-E62E-4FFA-A49D-1F4DF2D77BEB}" srcOrd="1" destOrd="0" presId="urn:microsoft.com/office/officeart/2005/8/layout/StepDownProcess"/>
    <dgm:cxn modelId="{5915D806-F010-4B2B-9FA0-F33A4D584BC2}" type="presParOf" srcId="{D69A58E3-7157-4040-A176-32AC7CC6AE12}" destId="{FE525997-925A-4319-81DE-BAE1D45F05FB}" srcOrd="2" destOrd="0" presId="urn:microsoft.com/office/officeart/2005/8/layout/StepDownProcess"/>
    <dgm:cxn modelId="{02321576-7873-41D8-9C26-6C6B7DBEFB1C}" type="presParOf" srcId="{FE525997-925A-4319-81DE-BAE1D45F05FB}" destId="{05C4D62D-13EB-4E00-B4F4-30F190C3CA54}" srcOrd="0" destOrd="0" presId="urn:microsoft.com/office/officeart/2005/8/layout/StepDownProcess"/>
    <dgm:cxn modelId="{2590D672-E165-4D2F-A877-95332ADFF355}" type="presParOf" srcId="{FE525997-925A-4319-81DE-BAE1D45F05FB}" destId="{D9513C0E-5ED9-49BB-A669-E412C1748BB7}" srcOrd="1" destOrd="0" presId="urn:microsoft.com/office/officeart/2005/8/layout/StepDownProcess"/>
    <dgm:cxn modelId="{D99ED886-C06E-4170-BF83-48E3F3BE90E6}" type="presParOf" srcId="{FE525997-925A-4319-81DE-BAE1D45F05FB}" destId="{4A367A1B-A19D-4CBB-A32B-C3C35BB93073}" srcOrd="2" destOrd="0" presId="urn:microsoft.com/office/officeart/2005/8/layout/StepDownProcess"/>
    <dgm:cxn modelId="{9B4CC2E2-6139-46C8-BD92-48C3B15F0038}" type="presParOf" srcId="{D69A58E3-7157-4040-A176-32AC7CC6AE12}" destId="{9C36616B-2A44-4BF6-B4C1-A2216EFB49BD}" srcOrd="3" destOrd="0" presId="urn:microsoft.com/office/officeart/2005/8/layout/StepDownProcess"/>
    <dgm:cxn modelId="{EB738F02-5F4D-4B5B-BC82-0576C883C030}" type="presParOf" srcId="{D69A58E3-7157-4040-A176-32AC7CC6AE12}" destId="{63DEB767-D18F-40A0-BF4F-CA2863CC0450}" srcOrd="4" destOrd="0" presId="urn:microsoft.com/office/officeart/2005/8/layout/StepDownProcess"/>
    <dgm:cxn modelId="{1AAE3EA8-E894-41C1-A42E-4DA0EAE6DE62}" type="presParOf" srcId="{63DEB767-D18F-40A0-BF4F-CA2863CC0450}" destId="{B76C13EF-2F67-4483-8F90-6CE00B12ADE2}" srcOrd="0" destOrd="0" presId="urn:microsoft.com/office/officeart/2005/8/layout/StepDownProcess"/>
    <dgm:cxn modelId="{83D12BD4-43E8-4CAE-9DD5-239A2D881BBC}" type="presParOf" srcId="{63DEB767-D18F-40A0-BF4F-CA2863CC0450}" destId="{0DC3C3AC-3BC6-4B37-A19E-870398EBC750}" srcOrd="1" destOrd="0" presId="urn:microsoft.com/office/officeart/2005/8/layout/StepDownProcess"/>
    <dgm:cxn modelId="{FBF0A164-3677-422B-A017-E08C075CDF3F}" type="presParOf" srcId="{63DEB767-D18F-40A0-BF4F-CA2863CC0450}" destId="{04274CC1-F1CF-4009-A315-E12C891A0F0D}" srcOrd="2" destOrd="0" presId="urn:microsoft.com/office/officeart/2005/8/layout/StepDownProcess"/>
    <dgm:cxn modelId="{29BDC40D-5D45-4E5A-8B07-72A627DF1CFD}" type="presParOf" srcId="{D69A58E3-7157-4040-A176-32AC7CC6AE12}" destId="{30337E76-B9D4-4615-B508-B8610FD1C7E5}" srcOrd="5" destOrd="0" presId="urn:microsoft.com/office/officeart/2005/8/layout/StepDownProcess"/>
    <dgm:cxn modelId="{2DA50987-6555-4749-8292-A707D5135DB1}" type="presParOf" srcId="{D69A58E3-7157-4040-A176-32AC7CC6AE12}" destId="{BE0418CA-B65F-42FE-991E-159EFEC66DBE}" srcOrd="6" destOrd="0" presId="urn:microsoft.com/office/officeart/2005/8/layout/StepDownProcess"/>
    <dgm:cxn modelId="{92DF6CD3-6358-41B4-A58E-7B4E6CEDB49C}" type="presParOf" srcId="{BE0418CA-B65F-42FE-991E-159EFEC66DBE}" destId="{D9D0C059-A677-4EBE-92B9-915D3327CE51}" srcOrd="0" destOrd="0" presId="urn:microsoft.com/office/officeart/2005/8/layout/StepDownProcess"/>
    <dgm:cxn modelId="{3DCF70BD-A319-4E50-AED5-6CFD89A10ACA}" type="presParOf" srcId="{BE0418CA-B65F-42FE-991E-159EFEC66DBE}" destId="{EAB6D107-1909-4817-861C-AC49CD2B53D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75E701-8B78-4EF2-90DD-B80B0CFA1653}">
      <dsp:nvSpPr>
        <dsp:cNvPr id="0" name=""/>
        <dsp:cNvSpPr/>
      </dsp:nvSpPr>
      <dsp:spPr>
        <a:xfrm rot="5400000">
          <a:off x="1713260" y="1372726"/>
          <a:ext cx="1208176" cy="13754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FD1E8-6807-45A2-96AB-A8E89C76C420}">
      <dsp:nvSpPr>
        <dsp:cNvPr id="0" name=""/>
        <dsp:cNvSpPr/>
      </dsp:nvSpPr>
      <dsp:spPr>
        <a:xfrm>
          <a:off x="1393166" y="33438"/>
          <a:ext cx="2033858" cy="142363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/>
            <a:t>PC</a:t>
          </a:r>
        </a:p>
      </dsp:txBody>
      <dsp:txXfrm>
        <a:off x="1462675" y="102947"/>
        <a:ext cx="1894840" cy="1284617"/>
      </dsp:txXfrm>
    </dsp:sp>
    <dsp:sp modelId="{C53A5D1D-3526-42BF-A7DE-EF3EE50A8E77}">
      <dsp:nvSpPr>
        <dsp:cNvPr id="0" name=""/>
        <dsp:cNvSpPr/>
      </dsp:nvSpPr>
      <dsp:spPr>
        <a:xfrm>
          <a:off x="3427025" y="169214"/>
          <a:ext cx="1479234" cy="1150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CAD-Modell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CAM</a:t>
          </a:r>
        </a:p>
      </dsp:txBody>
      <dsp:txXfrm>
        <a:off x="3427025" y="169214"/>
        <a:ext cx="1479234" cy="1150644"/>
      </dsp:txXfrm>
    </dsp:sp>
    <dsp:sp modelId="{05C4D62D-13EB-4E00-B4F4-30F190C3CA54}">
      <dsp:nvSpPr>
        <dsp:cNvPr id="0" name=""/>
        <dsp:cNvSpPr/>
      </dsp:nvSpPr>
      <dsp:spPr>
        <a:xfrm rot="5400000">
          <a:off x="3399545" y="3129415"/>
          <a:ext cx="1208176" cy="13754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513C0E-5ED9-49BB-A669-E412C1748BB7}">
      <dsp:nvSpPr>
        <dsp:cNvPr id="0" name=""/>
        <dsp:cNvSpPr/>
      </dsp:nvSpPr>
      <dsp:spPr>
        <a:xfrm>
          <a:off x="3079451" y="1790127"/>
          <a:ext cx="2033858" cy="1423635"/>
        </a:xfrm>
        <a:prstGeom prst="roundRect">
          <a:avLst>
            <a:gd name="adj" fmla="val 16670"/>
          </a:avLst>
        </a:prstGeom>
        <a:solidFill>
          <a:srgbClr val="C00000"/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/>
            <a:t>Steuerungsprogramm (Phoenix Contact AXC 1050)</a:t>
          </a:r>
        </a:p>
      </dsp:txBody>
      <dsp:txXfrm>
        <a:off x="3148960" y="1859636"/>
        <a:ext cx="1894840" cy="1284617"/>
      </dsp:txXfrm>
    </dsp:sp>
    <dsp:sp modelId="{4A367A1B-A19D-4CBB-A32B-C3C35BB93073}">
      <dsp:nvSpPr>
        <dsp:cNvPr id="0" name=""/>
        <dsp:cNvSpPr/>
      </dsp:nvSpPr>
      <dsp:spPr>
        <a:xfrm>
          <a:off x="5148464" y="1668527"/>
          <a:ext cx="3170459" cy="17371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b="1" kern="1200" dirty="0"/>
            <a:t>Hardware: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SPS Phoenix Contact AXC 1050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RS 232 Eingang (Kommunikationsmodul)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PC Works (Software Tool)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24V Versorgungsspannung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Digitaleingabemodul: 24V, 2,4mA; 16 Digitale Eingänge;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Digitalausgabemodul: 24V, 500mA; 16 Digitale-Ausgänge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Optokoppler</a:t>
          </a:r>
        </a:p>
      </dsp:txBody>
      <dsp:txXfrm>
        <a:off x="5148464" y="1668527"/>
        <a:ext cx="3170459" cy="1737151"/>
      </dsp:txXfrm>
    </dsp:sp>
    <dsp:sp modelId="{B76C13EF-2F67-4483-8F90-6CE00B12ADE2}">
      <dsp:nvSpPr>
        <dsp:cNvPr id="0" name=""/>
        <dsp:cNvSpPr/>
      </dsp:nvSpPr>
      <dsp:spPr>
        <a:xfrm rot="5400000">
          <a:off x="5085830" y="4728627"/>
          <a:ext cx="1208176" cy="13754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C3C3AC-3BC6-4B37-A19E-870398EBC750}">
      <dsp:nvSpPr>
        <dsp:cNvPr id="0" name=""/>
        <dsp:cNvSpPr/>
      </dsp:nvSpPr>
      <dsp:spPr>
        <a:xfrm>
          <a:off x="4765736" y="3389339"/>
          <a:ext cx="2033858" cy="142363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/>
            <a:t>Ansteuerungseinheit</a:t>
          </a:r>
        </a:p>
      </dsp:txBody>
      <dsp:txXfrm>
        <a:off x="4835245" y="3458848"/>
        <a:ext cx="1894840" cy="1284617"/>
      </dsp:txXfrm>
    </dsp:sp>
    <dsp:sp modelId="{04274CC1-F1CF-4009-A315-E12C891A0F0D}">
      <dsp:nvSpPr>
        <dsp:cNvPr id="0" name=""/>
        <dsp:cNvSpPr/>
      </dsp:nvSpPr>
      <dsp:spPr>
        <a:xfrm>
          <a:off x="6799595" y="3525115"/>
          <a:ext cx="1479234" cy="1150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Gecko-Drive </a:t>
          </a:r>
          <a:r>
            <a:rPr lang="de-DE" sz="1000" kern="1200" dirty="0"/>
            <a:t>G201 X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/>
            <a:t>Datenblätter im SVN</a:t>
          </a:r>
        </a:p>
      </dsp:txBody>
      <dsp:txXfrm>
        <a:off x="6799595" y="3525115"/>
        <a:ext cx="1479234" cy="1150644"/>
      </dsp:txXfrm>
    </dsp:sp>
    <dsp:sp modelId="{D9D0C059-A677-4EBE-92B9-915D3327CE51}">
      <dsp:nvSpPr>
        <dsp:cNvPr id="0" name=""/>
        <dsp:cNvSpPr/>
      </dsp:nvSpPr>
      <dsp:spPr>
        <a:xfrm>
          <a:off x="6452021" y="4988550"/>
          <a:ext cx="2033858" cy="142363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/>
            <a:t>Schrittmotoren</a:t>
          </a:r>
        </a:p>
      </dsp:txBody>
      <dsp:txXfrm>
        <a:off x="6521530" y="5058059"/>
        <a:ext cx="1894840" cy="1284617"/>
      </dsp:txXfrm>
    </dsp:sp>
    <dsp:sp modelId="{EAB6D107-1909-4817-861C-AC49CD2B53DC}">
      <dsp:nvSpPr>
        <dsp:cNvPr id="0" name=""/>
        <dsp:cNvSpPr/>
      </dsp:nvSpPr>
      <dsp:spPr>
        <a:xfrm>
          <a:off x="8485880" y="5124326"/>
          <a:ext cx="1479234" cy="1150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50" kern="1200" dirty="0"/>
            <a:t>X1,X2,Y,Z Motor</a:t>
          </a:r>
        </a:p>
        <a:p>
          <a:pPr marL="114300" lvl="2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50" kern="1200" dirty="0"/>
            <a:t>Datenblätter im SVN</a:t>
          </a:r>
        </a:p>
      </dsp:txBody>
      <dsp:txXfrm>
        <a:off x="8485880" y="5124326"/>
        <a:ext cx="1479234" cy="1150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E2BF3-FAD9-4BFF-B931-44A9A5E32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FBE98E1-AF15-475B-841E-DCA23A3A2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851D5A-E882-45E4-B3B4-F7C6F9B83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8140CC-2C7C-461D-9613-E2156834E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554C9E-A0BD-4BD8-8E4A-6365CC8B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18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27973-23D4-4065-89C6-E936F140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A713BB-857A-408E-9732-13086CA2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F1A77D-CE93-42BD-B5A9-8EC8C03BF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EE5870-708B-415B-9571-4061F7274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F1ACEB-EBCD-4B6D-9EDA-2293E6B6D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33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6E09259-A595-49DE-93DB-D57EE5419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F3B4D94-FBA0-42F5-9285-1A1A3A4FD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F5C09C-9EC2-426F-9681-3751CE8B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E2DD1-F79A-488B-965F-BFA176E8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1FD061-653C-4E76-BFCB-325C63C6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53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840CDD-7077-4E12-B5FA-5A8949E8C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0A5614-54B3-4356-A9A6-8C769A2A8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BCE1A3-3F1D-4C44-A24C-11B806C0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C4FCA6-D369-4D57-B94A-5C86214B5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B0F863-BEC0-4962-85AE-23E1ADB93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D4CBDA-1DF6-4FAC-A431-8CC063F07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1EB0958-C3D3-48AC-982D-CB35691D6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A77830-1D08-4127-9C9A-1D8D21F2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72CE66-89E9-4D08-B0C4-502D5C32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B31765-6429-4F4C-A076-1639DAA63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498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FC925-3BAF-41AC-8A5D-A59163E91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9F7787-1009-4FC7-B73A-8947DE594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BBB0AD-7F37-48DC-BC6F-EE3BEC60E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72EAF3-5105-46DF-A7F4-C0F374154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9B2B20-C886-4FB4-AB7E-1AD6B67C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8E895A-5381-43A2-A290-9644099E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05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04D0FD-3503-4ADC-8F64-822A224E2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A9F61A-4966-4E3C-A181-027AA0BB0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D36FE8-3502-4130-86E7-9EC8FB1DD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DC476CC-4E88-4BBA-8FE3-6B9FE8213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D872876-2A39-4DA6-8AE3-2EE88F8AB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60F85DB-EF50-4078-A2B9-0B1A9C33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30DD7C2-6B8C-469B-83A8-3852D664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D72394A-7872-4164-8139-77628CEC7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1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F369E8-EB7F-4346-BB8E-02E1FB28B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431ED67-00A9-4278-8EF3-D784B60C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E55DAC2-41FD-46BA-876F-16A571FC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0C5254-AF8F-465C-B181-E3C87C54A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9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D85444-6286-412C-8BCA-F13D1283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0198F9-DC54-4A7E-B5F8-AF1BE9787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11B0418-F7C8-4D58-8F3E-F04A0595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23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F585A9-3AA1-45AE-B73A-09E3C3377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256B93-A36A-483D-8E96-FEEEA076B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2E9827-1262-4F40-A633-9BBEB5ECB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4AABE6-821C-4C02-8528-DEB7F0319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122C21-31F9-4211-8DB2-0B0053D1A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DBE30E-15E2-4D13-8892-CFE87452E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52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A4FF3-FACC-465C-995B-6E3FEB0D5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789AE11-D506-4CD7-AF60-AD9F4B835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7B16CD-C2F3-47F6-BA43-38001DD42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158FE6-6DC7-4932-A6DD-102B55D10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068A51-4A08-4E61-86FC-7C155509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B147CE-16F0-41A3-A8A5-A233FDBA3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51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E0C7864-9B6D-4C2B-9D29-623B2A5E8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2317CC-C160-4FCA-85F6-141B156B1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BB708C-29F0-4D98-B91E-4A1B7271F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ACE56-0206-4AF9-84B6-190B06BB6B10}" type="datetimeFigureOut">
              <a:rPr lang="de-DE" smtClean="0"/>
              <a:t>09.12.2019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70D915-AF2C-4D62-8214-B97601620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F528F0-AAD5-4B1C-8E96-3CB7400FE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D6A55-7CC2-4636-B638-12E462CE56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18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D6FADDE1-D325-42B0-B5CC-036009A55A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5201494"/>
              </p:ext>
            </p:extLst>
          </p:nvPr>
        </p:nvGraphicFramePr>
        <p:xfrm>
          <a:off x="430306" y="259976"/>
          <a:ext cx="11358282" cy="6445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009203FF-39A9-402D-9286-B41A64AD476F}"/>
              </a:ext>
            </a:extLst>
          </p:cNvPr>
          <p:cNvSpPr txBox="1"/>
          <p:nvPr/>
        </p:nvSpPr>
        <p:spPr>
          <a:xfrm>
            <a:off x="117203" y="2744116"/>
            <a:ext cx="35076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	</a:t>
            </a:r>
            <a:r>
              <a:rPr lang="de-DE" sz="1400" b="1" dirty="0"/>
              <a:t>G-Code (Eingang)</a:t>
            </a:r>
            <a:r>
              <a:rPr lang="de-DE" sz="1400" dirty="0"/>
              <a:t>:</a:t>
            </a:r>
          </a:p>
          <a:p>
            <a:pPr lvl="0"/>
            <a:r>
              <a:rPr lang="de-DE" sz="1400" dirty="0"/>
              <a:t>X00000Y00000Z00000F00000 (Soll-Position)</a:t>
            </a:r>
          </a:p>
          <a:p>
            <a:pPr lvl="0"/>
            <a:r>
              <a:rPr lang="de-DE" sz="1400" dirty="0"/>
              <a:t>U00000V00000W00000 (Ist-Position)</a:t>
            </a:r>
          </a:p>
          <a:p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6AFA1C5-46E2-4C97-85D9-CDE56465AB74}"/>
              </a:ext>
            </a:extLst>
          </p:cNvPr>
          <p:cNvSpPr txBox="1"/>
          <p:nvPr/>
        </p:nvSpPr>
        <p:spPr>
          <a:xfrm>
            <a:off x="8735927" y="1928508"/>
            <a:ext cx="32465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/>
              <a:t>Ablaufplan: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000" dirty="0"/>
              <a:t>Einlesen der Zeichenfolge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000" dirty="0"/>
              <a:t>Zeichenfolge in Einzelinformationen zerlegen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000" dirty="0"/>
              <a:t>Trennung von IST und Soll- Position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000" dirty="0"/>
              <a:t>Einlesen der Koordinateninformationen sowie Vorschub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000" dirty="0"/>
              <a:t>Bildung der Schritt- und Richtungswerte aus der Differenz von IST zu Soll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000" dirty="0"/>
              <a:t>Schalten der Digitalen Ausgänge mit den Optokopplern für die </a:t>
            </a:r>
            <a:r>
              <a:rPr lang="de-DE" sz="1000" dirty="0" smtClean="0"/>
              <a:t>Gecko-Drives</a:t>
            </a:r>
            <a:endParaRPr lang="de-DE" sz="10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C6FC4E3-5F19-4769-93C1-7C5D09CF1D37}"/>
              </a:ext>
            </a:extLst>
          </p:cNvPr>
          <p:cNvSpPr txBox="1"/>
          <p:nvPr/>
        </p:nvSpPr>
        <p:spPr>
          <a:xfrm>
            <a:off x="2835564" y="4300884"/>
            <a:ext cx="899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5V_Signal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760B010-2019-4085-86F0-DBA8A7927CEB}"/>
              </a:ext>
            </a:extLst>
          </p:cNvPr>
          <p:cNvSpPr/>
          <p:nvPr/>
        </p:nvSpPr>
        <p:spPr>
          <a:xfrm>
            <a:off x="5595563" y="1848563"/>
            <a:ext cx="6280727" cy="17111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03A3CE96-40C5-4DEA-BBE7-8917940A5419}"/>
              </a:ext>
            </a:extLst>
          </p:cNvPr>
          <p:cNvCxnSpPr>
            <a:endCxn id="8" idx="2"/>
          </p:cNvCxnSpPr>
          <p:nvPr/>
        </p:nvCxnSpPr>
        <p:spPr>
          <a:xfrm>
            <a:off x="8731384" y="1848563"/>
            <a:ext cx="4543" cy="17111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08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4AB1D07-2DC3-475D-A316-E1EAEC1E149B}"/>
              </a:ext>
            </a:extLst>
          </p:cNvPr>
          <p:cNvSpPr/>
          <p:nvPr/>
        </p:nvSpPr>
        <p:spPr>
          <a:xfrm>
            <a:off x="1559859" y="1963271"/>
            <a:ext cx="1819835" cy="2671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PhoenixContact</a:t>
            </a:r>
            <a:r>
              <a:rPr lang="de-DE" dirty="0"/>
              <a:t>  </a:t>
            </a:r>
          </a:p>
          <a:p>
            <a:pPr algn="ctr"/>
            <a:r>
              <a:rPr lang="de-DE" dirty="0"/>
              <a:t>SPS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29758AE-E8A4-48AB-800E-F239DBF1703D}"/>
              </a:ext>
            </a:extLst>
          </p:cNvPr>
          <p:cNvSpPr/>
          <p:nvPr/>
        </p:nvSpPr>
        <p:spPr>
          <a:xfrm>
            <a:off x="4894730" y="1963271"/>
            <a:ext cx="1819835" cy="2671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Optokoppler-schaltung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0FE342-1565-4719-A3EC-E92BCA390768}"/>
              </a:ext>
            </a:extLst>
          </p:cNvPr>
          <p:cNvSpPr txBox="1"/>
          <p:nvPr/>
        </p:nvSpPr>
        <p:spPr>
          <a:xfrm flipH="1">
            <a:off x="3801036" y="2009004"/>
            <a:ext cx="67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X_Step</a:t>
            </a:r>
            <a:endParaRPr lang="de-DE" sz="1200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64BFEC6-EF1F-439C-B419-105C8E2EAB5D}"/>
              </a:ext>
            </a:extLst>
          </p:cNvPr>
          <p:cNvCxnSpPr/>
          <p:nvPr/>
        </p:nvCxnSpPr>
        <p:spPr>
          <a:xfrm>
            <a:off x="3496236" y="2286002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92D3D0E7-079F-4FFA-A16B-1B5FFF04544B}"/>
              </a:ext>
            </a:extLst>
          </p:cNvPr>
          <p:cNvCxnSpPr/>
          <p:nvPr/>
        </p:nvCxnSpPr>
        <p:spPr>
          <a:xfrm>
            <a:off x="3496235" y="2680449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8F9265B-91EE-49CF-B66B-73D6B97FC9BE}"/>
              </a:ext>
            </a:extLst>
          </p:cNvPr>
          <p:cNvCxnSpPr/>
          <p:nvPr/>
        </p:nvCxnSpPr>
        <p:spPr>
          <a:xfrm>
            <a:off x="3496235" y="3101790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44B15F9-7F64-4AEA-9849-C0E1A238FE78}"/>
              </a:ext>
            </a:extLst>
          </p:cNvPr>
          <p:cNvCxnSpPr/>
          <p:nvPr/>
        </p:nvCxnSpPr>
        <p:spPr>
          <a:xfrm>
            <a:off x="3496234" y="3550025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D339B331-3FC3-472B-80F0-96879A42C616}"/>
              </a:ext>
            </a:extLst>
          </p:cNvPr>
          <p:cNvCxnSpPr/>
          <p:nvPr/>
        </p:nvCxnSpPr>
        <p:spPr>
          <a:xfrm>
            <a:off x="3496234" y="3962402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AA8263D3-0C2D-4E11-B906-98A6F37F4A34}"/>
              </a:ext>
            </a:extLst>
          </p:cNvPr>
          <p:cNvCxnSpPr/>
          <p:nvPr/>
        </p:nvCxnSpPr>
        <p:spPr>
          <a:xfrm>
            <a:off x="3496233" y="4428566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DEAC9596-59C1-4D16-8B97-836CE97F46DF}"/>
              </a:ext>
            </a:extLst>
          </p:cNvPr>
          <p:cNvCxnSpPr/>
          <p:nvPr/>
        </p:nvCxnSpPr>
        <p:spPr>
          <a:xfrm>
            <a:off x="6831106" y="2286002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EBADDE3B-8358-437D-846F-8AF779C24217}"/>
              </a:ext>
            </a:extLst>
          </p:cNvPr>
          <p:cNvCxnSpPr/>
          <p:nvPr/>
        </p:nvCxnSpPr>
        <p:spPr>
          <a:xfrm>
            <a:off x="6831105" y="2680449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018E7FA7-22DC-4021-8298-BA38ADA23833}"/>
              </a:ext>
            </a:extLst>
          </p:cNvPr>
          <p:cNvCxnSpPr/>
          <p:nvPr/>
        </p:nvCxnSpPr>
        <p:spPr>
          <a:xfrm>
            <a:off x="6831105" y="3101790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3821AF54-9955-4B93-8C65-A6F593E27FE2}"/>
              </a:ext>
            </a:extLst>
          </p:cNvPr>
          <p:cNvCxnSpPr/>
          <p:nvPr/>
        </p:nvCxnSpPr>
        <p:spPr>
          <a:xfrm>
            <a:off x="6831104" y="3550025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A6D1063A-25BE-4625-873E-74DAA7F8B52A}"/>
              </a:ext>
            </a:extLst>
          </p:cNvPr>
          <p:cNvCxnSpPr/>
          <p:nvPr/>
        </p:nvCxnSpPr>
        <p:spPr>
          <a:xfrm>
            <a:off x="6831104" y="3962402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1E68C54E-EF3B-4F02-96AB-F2B01AB29442}"/>
              </a:ext>
            </a:extLst>
          </p:cNvPr>
          <p:cNvCxnSpPr/>
          <p:nvPr/>
        </p:nvCxnSpPr>
        <p:spPr>
          <a:xfrm>
            <a:off x="6831103" y="4428566"/>
            <a:ext cx="1299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E8FECBD5-12B6-4A4D-A72A-EF6667D80208}"/>
              </a:ext>
            </a:extLst>
          </p:cNvPr>
          <p:cNvSpPr txBox="1"/>
          <p:nvPr/>
        </p:nvSpPr>
        <p:spPr>
          <a:xfrm flipH="1">
            <a:off x="3666563" y="2403812"/>
            <a:ext cx="1030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X_Direction</a:t>
            </a:r>
            <a:endParaRPr lang="de-DE" sz="1200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FA956205-3E26-4B8F-BF98-32F6D6AD28E3}"/>
              </a:ext>
            </a:extLst>
          </p:cNvPr>
          <p:cNvSpPr txBox="1"/>
          <p:nvPr/>
        </p:nvSpPr>
        <p:spPr>
          <a:xfrm flipH="1">
            <a:off x="3801036" y="2851685"/>
            <a:ext cx="67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Y_Step</a:t>
            </a:r>
            <a:endParaRPr lang="de-DE" sz="1200" dirty="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6BC6962-593A-4A91-B86B-950BF0CCD91D}"/>
              </a:ext>
            </a:extLst>
          </p:cNvPr>
          <p:cNvSpPr txBox="1"/>
          <p:nvPr/>
        </p:nvSpPr>
        <p:spPr>
          <a:xfrm flipH="1">
            <a:off x="3666564" y="3263608"/>
            <a:ext cx="1030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Y_Direction</a:t>
            </a:r>
            <a:endParaRPr lang="de-DE" sz="1200" dirty="0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35FC79B6-397B-4599-A888-FD956AAE9C8B}"/>
              </a:ext>
            </a:extLst>
          </p:cNvPr>
          <p:cNvSpPr txBox="1"/>
          <p:nvPr/>
        </p:nvSpPr>
        <p:spPr>
          <a:xfrm flipH="1">
            <a:off x="3809998" y="3675984"/>
            <a:ext cx="67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Z_Step</a:t>
            </a:r>
            <a:endParaRPr lang="de-DE" sz="1200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D9AE5EDD-F95A-4E3E-9BE9-2BAA127CA772}"/>
              </a:ext>
            </a:extLst>
          </p:cNvPr>
          <p:cNvSpPr txBox="1"/>
          <p:nvPr/>
        </p:nvSpPr>
        <p:spPr>
          <a:xfrm flipH="1">
            <a:off x="3666564" y="4160531"/>
            <a:ext cx="963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Z-</a:t>
            </a:r>
            <a:r>
              <a:rPr lang="de-DE" sz="1200" dirty="0" err="1"/>
              <a:t>Direction</a:t>
            </a:r>
            <a:endParaRPr lang="de-DE" sz="1200" dirty="0"/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7426027-1466-48A5-86E9-ED08647A370D}"/>
              </a:ext>
            </a:extLst>
          </p:cNvPr>
          <p:cNvSpPr txBox="1"/>
          <p:nvPr/>
        </p:nvSpPr>
        <p:spPr>
          <a:xfrm flipH="1">
            <a:off x="7086603" y="2009004"/>
            <a:ext cx="67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X_Step</a:t>
            </a:r>
            <a:endParaRPr lang="de-DE" sz="1200" dirty="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8DC85285-249D-46E9-A5C8-7A2066B0128E}"/>
              </a:ext>
            </a:extLst>
          </p:cNvPr>
          <p:cNvSpPr txBox="1"/>
          <p:nvPr/>
        </p:nvSpPr>
        <p:spPr>
          <a:xfrm flipH="1">
            <a:off x="6952132" y="2358627"/>
            <a:ext cx="1030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X_Direction</a:t>
            </a:r>
            <a:endParaRPr lang="de-DE" sz="1200" dirty="0"/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17CDC6D4-BED3-4CD7-A634-8773166F60E9}"/>
              </a:ext>
            </a:extLst>
          </p:cNvPr>
          <p:cNvSpPr txBox="1"/>
          <p:nvPr/>
        </p:nvSpPr>
        <p:spPr>
          <a:xfrm flipH="1">
            <a:off x="7086603" y="2851685"/>
            <a:ext cx="67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Y_Step</a:t>
            </a:r>
            <a:endParaRPr lang="de-DE" sz="1200" dirty="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0B619E14-3782-4450-A3EF-41B0036EF9E7}"/>
              </a:ext>
            </a:extLst>
          </p:cNvPr>
          <p:cNvSpPr txBox="1"/>
          <p:nvPr/>
        </p:nvSpPr>
        <p:spPr>
          <a:xfrm flipH="1">
            <a:off x="6952131" y="3263608"/>
            <a:ext cx="1030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Y_Direction</a:t>
            </a:r>
            <a:endParaRPr lang="de-DE" sz="1200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714B4ABC-5761-4AE0-829A-E006DB78EB3B}"/>
              </a:ext>
            </a:extLst>
          </p:cNvPr>
          <p:cNvSpPr txBox="1"/>
          <p:nvPr/>
        </p:nvSpPr>
        <p:spPr>
          <a:xfrm flipH="1">
            <a:off x="7095565" y="3675984"/>
            <a:ext cx="67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Z_Step</a:t>
            </a:r>
            <a:endParaRPr lang="de-DE" sz="1200" dirty="0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8182C433-3E77-4768-9FA0-0BAF9E722586}"/>
              </a:ext>
            </a:extLst>
          </p:cNvPr>
          <p:cNvSpPr txBox="1"/>
          <p:nvPr/>
        </p:nvSpPr>
        <p:spPr>
          <a:xfrm flipH="1">
            <a:off x="6952131" y="4160531"/>
            <a:ext cx="963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Z-</a:t>
            </a:r>
            <a:r>
              <a:rPr lang="de-DE" sz="1200" dirty="0" err="1"/>
              <a:t>Direction</a:t>
            </a:r>
            <a:endParaRPr lang="de-DE" sz="1200" dirty="0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682148FD-9A6A-4F11-855D-8FF3A03C486D}"/>
              </a:ext>
            </a:extLst>
          </p:cNvPr>
          <p:cNvSpPr/>
          <p:nvPr/>
        </p:nvSpPr>
        <p:spPr>
          <a:xfrm>
            <a:off x="8399930" y="2013942"/>
            <a:ext cx="1532964" cy="765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X_Geckodrive</a:t>
            </a:r>
            <a:endParaRPr lang="de-DE" dirty="0"/>
          </a:p>
          <a:p>
            <a:pPr algn="ctr"/>
            <a:r>
              <a:rPr lang="de-DE" dirty="0"/>
              <a:t>(2x)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ACE90969-B80E-4DEC-B44A-8852984659CC}"/>
              </a:ext>
            </a:extLst>
          </p:cNvPr>
          <p:cNvSpPr/>
          <p:nvPr/>
        </p:nvSpPr>
        <p:spPr>
          <a:xfrm>
            <a:off x="8399929" y="2946920"/>
            <a:ext cx="1532965" cy="69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Y_Geckodrive</a:t>
            </a:r>
            <a:endParaRPr lang="de-DE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A846692B-CEA3-402F-8B6B-781289FA1391}"/>
              </a:ext>
            </a:extLst>
          </p:cNvPr>
          <p:cNvSpPr/>
          <p:nvPr/>
        </p:nvSpPr>
        <p:spPr>
          <a:xfrm>
            <a:off x="8404411" y="3810002"/>
            <a:ext cx="1532965" cy="824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Z_Geckdrive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 descr="Ein Bild, das Uhr enthält.&#10;&#10;Automatisch generierte Beschreibung">
            <a:extLst>
              <a:ext uri="{FF2B5EF4-FFF2-40B4-BE49-F238E27FC236}">
                <a16:creationId xmlns:a16="http://schemas.microsoft.com/office/drawing/2014/main" id="{477E7B90-232E-43D1-8486-CD5B186F8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48" y="562928"/>
            <a:ext cx="1754814" cy="973921"/>
          </a:xfrm>
          <a:prstGeom prst="rect">
            <a:avLst/>
          </a:prstGeom>
        </p:spPr>
      </p:pic>
      <p:pic>
        <p:nvPicPr>
          <p:cNvPr id="26" name="Grafik 25" descr="Ein Bild, das Uhr enthält.&#10;&#10;Automatisch generierte Beschreibung">
            <a:extLst>
              <a:ext uri="{FF2B5EF4-FFF2-40B4-BE49-F238E27FC236}">
                <a16:creationId xmlns:a16="http://schemas.microsoft.com/office/drawing/2014/main" id="{30E174F1-261C-4B51-8C8B-853B92D01F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48" y="1536849"/>
            <a:ext cx="1754814" cy="973921"/>
          </a:xfrm>
          <a:prstGeom prst="rect">
            <a:avLst/>
          </a:prstGeom>
        </p:spPr>
      </p:pic>
      <p:pic>
        <p:nvPicPr>
          <p:cNvPr id="27" name="Grafik 26" descr="Ein Bild, das Uhr enthält.&#10;&#10;Automatisch generierte Beschreibung">
            <a:extLst>
              <a:ext uri="{FF2B5EF4-FFF2-40B4-BE49-F238E27FC236}">
                <a16:creationId xmlns:a16="http://schemas.microsoft.com/office/drawing/2014/main" id="{E8C813F8-0C98-4452-BDAD-C7C6DCA87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48" y="2510770"/>
            <a:ext cx="1754814" cy="973921"/>
          </a:xfrm>
          <a:prstGeom prst="rect">
            <a:avLst/>
          </a:prstGeom>
        </p:spPr>
      </p:pic>
      <p:pic>
        <p:nvPicPr>
          <p:cNvPr id="28" name="Grafik 27" descr="Ein Bild, das Uhr enthält.&#10;&#10;Automatisch generierte Beschreibung">
            <a:extLst>
              <a:ext uri="{FF2B5EF4-FFF2-40B4-BE49-F238E27FC236}">
                <a16:creationId xmlns:a16="http://schemas.microsoft.com/office/drawing/2014/main" id="{1D3D7E14-6B30-4841-9788-58E0245F79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48" y="3484691"/>
            <a:ext cx="1754814" cy="973921"/>
          </a:xfrm>
          <a:prstGeom prst="rect">
            <a:avLst/>
          </a:prstGeom>
        </p:spPr>
      </p:pic>
      <p:pic>
        <p:nvPicPr>
          <p:cNvPr id="29" name="Grafik 28" descr="Ein Bild, das Uhr enthält.&#10;&#10;Automatisch generierte Beschreibung">
            <a:extLst>
              <a:ext uri="{FF2B5EF4-FFF2-40B4-BE49-F238E27FC236}">
                <a16:creationId xmlns:a16="http://schemas.microsoft.com/office/drawing/2014/main" id="{725212C2-98DB-474B-9765-C771AF3B24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48" y="4458612"/>
            <a:ext cx="1754814" cy="973921"/>
          </a:xfrm>
          <a:prstGeom prst="rect">
            <a:avLst/>
          </a:prstGeom>
        </p:spPr>
      </p:pic>
      <p:pic>
        <p:nvPicPr>
          <p:cNvPr id="30" name="Grafik 29" descr="Ein Bild, das Uhr enthält.&#10;&#10;Automatisch generierte Beschreibung">
            <a:extLst>
              <a:ext uri="{FF2B5EF4-FFF2-40B4-BE49-F238E27FC236}">
                <a16:creationId xmlns:a16="http://schemas.microsoft.com/office/drawing/2014/main" id="{A6AED66E-DEA4-478F-BE72-A173156498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248" y="5432533"/>
            <a:ext cx="1754814" cy="973921"/>
          </a:xfrm>
          <a:prstGeom prst="rect">
            <a:avLst/>
          </a:prstGeom>
        </p:spPr>
      </p:pic>
      <p:sp>
        <p:nvSpPr>
          <p:cNvPr id="31" name="Textfeld 30">
            <a:extLst>
              <a:ext uri="{FF2B5EF4-FFF2-40B4-BE49-F238E27FC236}">
                <a16:creationId xmlns:a16="http://schemas.microsoft.com/office/drawing/2014/main" id="{7B6DAD06-A71A-429F-AB7C-6F35E84A6AD9}"/>
              </a:ext>
            </a:extLst>
          </p:cNvPr>
          <p:cNvSpPr txBox="1"/>
          <p:nvPr/>
        </p:nvSpPr>
        <p:spPr>
          <a:xfrm>
            <a:off x="8471228" y="2023809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+5V</a:t>
            </a:r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E53BA77-FD5E-4F9C-91E2-E5E6B5951FA3}"/>
              </a:ext>
            </a:extLst>
          </p:cNvPr>
          <p:cNvGrpSpPr/>
          <p:nvPr/>
        </p:nvGrpSpPr>
        <p:grpSpPr>
          <a:xfrm>
            <a:off x="8578814" y="4389038"/>
            <a:ext cx="333375" cy="313223"/>
            <a:chOff x="6534150" y="973921"/>
            <a:chExt cx="333375" cy="313223"/>
          </a:xfrm>
        </p:grpSpPr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FB94E506-4FC6-447A-9CA9-6319A8B81020}"/>
                </a:ext>
              </a:extLst>
            </p:cNvPr>
            <p:cNvSpPr/>
            <p:nvPr/>
          </p:nvSpPr>
          <p:spPr>
            <a:xfrm>
              <a:off x="6534150" y="1241425"/>
              <a:ext cx="3333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93786360-BD3E-4FA4-BE9D-0CB173E67B48}"/>
                </a:ext>
              </a:extLst>
            </p:cNvPr>
            <p:cNvCxnSpPr>
              <a:stCxn id="32" idx="0"/>
            </p:cNvCxnSpPr>
            <p:nvPr/>
          </p:nvCxnSpPr>
          <p:spPr>
            <a:xfrm flipV="1">
              <a:off x="6700838" y="973921"/>
              <a:ext cx="1587" cy="2675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4" name="Verbinder: gewinkelt 43">
            <a:extLst>
              <a:ext uri="{FF2B5EF4-FFF2-40B4-BE49-F238E27FC236}">
                <a16:creationId xmlns:a16="http://schemas.microsoft.com/office/drawing/2014/main" id="{818BF366-CB9D-43BC-A338-D2C519DBCA8E}"/>
              </a:ext>
            </a:extLst>
          </p:cNvPr>
          <p:cNvCxnSpPr>
            <a:cxnSpLocks/>
          </p:cNvCxnSpPr>
          <p:nvPr/>
        </p:nvCxnSpPr>
        <p:spPr>
          <a:xfrm rot="16200000" flipH="1">
            <a:off x="6811851" y="828430"/>
            <a:ext cx="973922" cy="538167"/>
          </a:xfrm>
          <a:prstGeom prst="bentConnector3">
            <a:avLst>
              <a:gd name="adj1" fmla="val 1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Verbinder: gewinkelt 51">
            <a:extLst>
              <a:ext uri="{FF2B5EF4-FFF2-40B4-BE49-F238E27FC236}">
                <a16:creationId xmlns:a16="http://schemas.microsoft.com/office/drawing/2014/main" id="{6E8E84E2-1635-4A89-A21B-31C49DFDA23F}"/>
              </a:ext>
            </a:extLst>
          </p:cNvPr>
          <p:cNvCxnSpPr>
            <a:cxnSpLocks/>
          </p:cNvCxnSpPr>
          <p:nvPr/>
        </p:nvCxnSpPr>
        <p:spPr>
          <a:xfrm>
            <a:off x="7024968" y="1586328"/>
            <a:ext cx="1094262" cy="62026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E725F431-F023-426C-9D2F-69BCACF9A2F2}"/>
              </a:ext>
            </a:extLst>
          </p:cNvPr>
          <p:cNvCxnSpPr>
            <a:endCxn id="31" idx="1"/>
          </p:cNvCxnSpPr>
          <p:nvPr/>
        </p:nvCxnSpPr>
        <p:spPr>
          <a:xfrm>
            <a:off x="8110821" y="2204716"/>
            <a:ext cx="360407" cy="3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Verbinder: gewinkelt 68">
            <a:extLst>
              <a:ext uri="{FF2B5EF4-FFF2-40B4-BE49-F238E27FC236}">
                <a16:creationId xmlns:a16="http://schemas.microsoft.com/office/drawing/2014/main" id="{D78F4091-606E-4B4D-ABF2-A7E009BE5B5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803130" y="4723514"/>
            <a:ext cx="996123" cy="542926"/>
          </a:xfrm>
          <a:prstGeom prst="bentConnector3">
            <a:avLst>
              <a:gd name="adj1" fmla="val 17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Verbinder: gewinkelt 72">
            <a:extLst>
              <a:ext uri="{FF2B5EF4-FFF2-40B4-BE49-F238E27FC236}">
                <a16:creationId xmlns:a16="http://schemas.microsoft.com/office/drawing/2014/main" id="{12D87C6C-8B96-4E20-8A69-4610E79423B7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640415" y="4883721"/>
            <a:ext cx="1854961" cy="1085856"/>
          </a:xfrm>
          <a:prstGeom prst="bentConnector3">
            <a:avLst>
              <a:gd name="adj1" fmla="val 448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Verbinder: gewinkelt 80">
            <a:extLst>
              <a:ext uri="{FF2B5EF4-FFF2-40B4-BE49-F238E27FC236}">
                <a16:creationId xmlns:a16="http://schemas.microsoft.com/office/drawing/2014/main" id="{F4681E93-9E64-4981-A697-365622CEE150}"/>
              </a:ext>
            </a:extLst>
          </p:cNvPr>
          <p:cNvCxnSpPr/>
          <p:nvPr/>
        </p:nvCxnSpPr>
        <p:spPr>
          <a:xfrm>
            <a:off x="7024966" y="4395853"/>
            <a:ext cx="1085855" cy="103315"/>
          </a:xfrm>
          <a:prstGeom prst="bentConnector3">
            <a:avLst>
              <a:gd name="adj1" fmla="val 10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Verbinder: gewinkelt 83">
            <a:extLst>
              <a:ext uri="{FF2B5EF4-FFF2-40B4-BE49-F238E27FC236}">
                <a16:creationId xmlns:a16="http://schemas.microsoft.com/office/drawing/2014/main" id="{4601EA47-FF8A-4370-A2D2-EF936C3AF714}"/>
              </a:ext>
            </a:extLst>
          </p:cNvPr>
          <p:cNvCxnSpPr/>
          <p:nvPr/>
        </p:nvCxnSpPr>
        <p:spPr>
          <a:xfrm>
            <a:off x="7016561" y="3429499"/>
            <a:ext cx="1102669" cy="964934"/>
          </a:xfrm>
          <a:prstGeom prst="bentConnector3">
            <a:avLst>
              <a:gd name="adj1" fmla="val 9923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Verbinder: gewinkelt 86">
            <a:extLst>
              <a:ext uri="{FF2B5EF4-FFF2-40B4-BE49-F238E27FC236}">
                <a16:creationId xmlns:a16="http://schemas.microsoft.com/office/drawing/2014/main" id="{5DAC5899-BBAA-4D52-B9BE-350E66D77361}"/>
              </a:ext>
            </a:extLst>
          </p:cNvPr>
          <p:cNvCxnSpPr/>
          <p:nvPr/>
        </p:nvCxnSpPr>
        <p:spPr>
          <a:xfrm>
            <a:off x="7024966" y="2446591"/>
            <a:ext cx="1094264" cy="982409"/>
          </a:xfrm>
          <a:prstGeom prst="bentConnector3">
            <a:avLst>
              <a:gd name="adj1" fmla="val 9918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Verbinder: gewinkelt 89">
            <a:extLst>
              <a:ext uri="{FF2B5EF4-FFF2-40B4-BE49-F238E27FC236}">
                <a16:creationId xmlns:a16="http://schemas.microsoft.com/office/drawing/2014/main" id="{9A95ACEB-32B6-4410-B0B5-5B02498CD1EB}"/>
              </a:ext>
            </a:extLst>
          </p:cNvPr>
          <p:cNvCxnSpPr/>
          <p:nvPr/>
        </p:nvCxnSpPr>
        <p:spPr>
          <a:xfrm>
            <a:off x="7016561" y="1474090"/>
            <a:ext cx="1094260" cy="972501"/>
          </a:xfrm>
          <a:prstGeom prst="bentConnector3">
            <a:avLst>
              <a:gd name="adj1" fmla="val 10005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r Verbinder 92">
            <a:extLst>
              <a:ext uri="{FF2B5EF4-FFF2-40B4-BE49-F238E27FC236}">
                <a16:creationId xmlns:a16="http://schemas.microsoft.com/office/drawing/2014/main" id="{7488BE2E-7672-47B7-AA40-574BA96AA07F}"/>
              </a:ext>
            </a:extLst>
          </p:cNvPr>
          <p:cNvCxnSpPr>
            <a:cxnSpLocks/>
          </p:cNvCxnSpPr>
          <p:nvPr/>
        </p:nvCxnSpPr>
        <p:spPr>
          <a:xfrm>
            <a:off x="8110821" y="4389038"/>
            <a:ext cx="63468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r Verbinder 2"/>
          <p:cNvCxnSpPr/>
          <p:nvPr/>
        </p:nvCxnSpPr>
        <p:spPr>
          <a:xfrm flipH="1">
            <a:off x="5189818" y="978853"/>
            <a:ext cx="4699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/>
          <p:cNvCxnSpPr/>
          <p:nvPr/>
        </p:nvCxnSpPr>
        <p:spPr>
          <a:xfrm flipH="1">
            <a:off x="5189818" y="1951186"/>
            <a:ext cx="4699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/>
          <p:cNvCxnSpPr/>
          <p:nvPr/>
        </p:nvCxnSpPr>
        <p:spPr>
          <a:xfrm flipH="1">
            <a:off x="5189818" y="2920344"/>
            <a:ext cx="4699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/>
          <p:nvPr/>
        </p:nvCxnSpPr>
        <p:spPr>
          <a:xfrm flipH="1">
            <a:off x="5189818" y="3894265"/>
            <a:ext cx="4699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 flipH="1">
            <a:off x="5189818" y="4868186"/>
            <a:ext cx="4699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7570275" y="2556142"/>
            <a:ext cx="6584" cy="966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H="1">
            <a:off x="7570275" y="3520646"/>
            <a:ext cx="6584" cy="973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V="1">
            <a:off x="7570275" y="2204716"/>
            <a:ext cx="0" cy="351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/>
          <p:cNvCxnSpPr/>
          <p:nvPr/>
        </p:nvCxnSpPr>
        <p:spPr>
          <a:xfrm flipH="1">
            <a:off x="5189818" y="5842107"/>
            <a:ext cx="4699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7016561" y="2556142"/>
            <a:ext cx="5537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/>
          <p:cNvCxnSpPr/>
          <p:nvPr/>
        </p:nvCxnSpPr>
        <p:spPr>
          <a:xfrm>
            <a:off x="7024966" y="3539599"/>
            <a:ext cx="5537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r Verbinder 47"/>
          <p:cNvCxnSpPr/>
          <p:nvPr/>
        </p:nvCxnSpPr>
        <p:spPr>
          <a:xfrm>
            <a:off x="7016561" y="4501817"/>
            <a:ext cx="5537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>
            <a:off x="5189818" y="978853"/>
            <a:ext cx="0" cy="4863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H="1">
            <a:off x="4636098" y="3429000"/>
            <a:ext cx="553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>
            <a:off x="7024966" y="5368291"/>
            <a:ext cx="1085855" cy="23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6E53BA77-FD5E-4F9C-91E2-E5E6B5951FA3}"/>
              </a:ext>
            </a:extLst>
          </p:cNvPr>
          <p:cNvGrpSpPr/>
          <p:nvPr/>
        </p:nvGrpSpPr>
        <p:grpSpPr>
          <a:xfrm>
            <a:off x="4467589" y="3429000"/>
            <a:ext cx="333375" cy="313223"/>
            <a:chOff x="6534150" y="973921"/>
            <a:chExt cx="333375" cy="313223"/>
          </a:xfrm>
        </p:grpSpPr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FB94E506-4FC6-447A-9CA9-6319A8B81020}"/>
                </a:ext>
              </a:extLst>
            </p:cNvPr>
            <p:cNvSpPr/>
            <p:nvPr/>
          </p:nvSpPr>
          <p:spPr>
            <a:xfrm>
              <a:off x="6534150" y="1241425"/>
              <a:ext cx="333375" cy="4571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93786360-BD3E-4FA4-BE9D-0CB173E67B48}"/>
                </a:ext>
              </a:extLst>
            </p:cNvPr>
            <p:cNvCxnSpPr>
              <a:stCxn id="60" idx="0"/>
            </p:cNvCxnSpPr>
            <p:nvPr/>
          </p:nvCxnSpPr>
          <p:spPr>
            <a:xfrm flipV="1">
              <a:off x="6700838" y="973921"/>
              <a:ext cx="1587" cy="26750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A4DFB5EC-898D-46A8-8EF8-F507FA315287}"/>
              </a:ext>
            </a:extLst>
          </p:cNvPr>
          <p:cNvSpPr txBox="1"/>
          <p:nvPr/>
        </p:nvSpPr>
        <p:spPr>
          <a:xfrm>
            <a:off x="510871" y="378262"/>
            <a:ext cx="2551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 smtClean="0"/>
              <a:t>Optokopplerschaltung</a:t>
            </a:r>
            <a:endParaRPr lang="de-DE" u="sng" dirty="0"/>
          </a:p>
        </p:txBody>
      </p:sp>
    </p:spTree>
    <p:extLst>
      <p:ext uri="{BB962C8B-B14F-4D97-AF65-F5344CB8AC3E}">
        <p14:creationId xmlns:p14="http://schemas.microsoft.com/office/powerpoint/2010/main" val="1356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iklas Rohlfs\Desktop\GPE_Praktikum\Fachthemen\3D_Bearbeitungsmaschine\Automatisierung_SPS_phoenix\Zwischenstandspräsentation\Bild_Hardwareaufbau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0" t="216" r="12532"/>
          <a:stretch/>
        </p:blipFill>
        <p:spPr bwMode="auto">
          <a:xfrm rot="5400000">
            <a:off x="3599450" y="1161563"/>
            <a:ext cx="4866409" cy="491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03761" y="380010"/>
            <a:ext cx="5260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Anordnung der Komponenten auf dem Board</a:t>
            </a:r>
            <a:endParaRPr lang="de-DE" sz="2000" b="1" dirty="0"/>
          </a:p>
        </p:txBody>
      </p:sp>
      <p:grpSp>
        <p:nvGrpSpPr>
          <p:cNvPr id="1027" name="Gruppieren 1026"/>
          <p:cNvGrpSpPr/>
          <p:nvPr/>
        </p:nvGrpSpPr>
        <p:grpSpPr>
          <a:xfrm>
            <a:off x="3123210" y="3618755"/>
            <a:ext cx="1719945" cy="344385"/>
            <a:chOff x="5678383" y="3953248"/>
            <a:chExt cx="1719945" cy="344385"/>
          </a:xfrm>
        </p:grpSpPr>
        <p:cxnSp>
          <p:nvCxnSpPr>
            <p:cNvPr id="21" name="Gerade Verbindung mit Pfeil 20"/>
            <p:cNvCxnSpPr/>
            <p:nvPr/>
          </p:nvCxnSpPr>
          <p:spPr>
            <a:xfrm rot="10800000" flipH="1">
              <a:off x="7398327" y="3953248"/>
              <a:ext cx="0" cy="3325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 flipH="1">
              <a:off x="5678383" y="4297633"/>
              <a:ext cx="171994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1" name="Gruppieren 1030"/>
          <p:cNvGrpSpPr/>
          <p:nvPr/>
        </p:nvGrpSpPr>
        <p:grpSpPr>
          <a:xfrm>
            <a:off x="3034145" y="1766207"/>
            <a:ext cx="2998509" cy="332513"/>
            <a:chOff x="6131637" y="1932464"/>
            <a:chExt cx="2998509" cy="332513"/>
          </a:xfrm>
        </p:grpSpPr>
        <p:cxnSp>
          <p:nvCxnSpPr>
            <p:cNvPr id="34" name="Gerade Verbindung mit Pfeil 33"/>
            <p:cNvCxnSpPr/>
            <p:nvPr/>
          </p:nvCxnSpPr>
          <p:spPr>
            <a:xfrm rot="10800000" flipH="1" flipV="1">
              <a:off x="9130145" y="1932464"/>
              <a:ext cx="0" cy="3325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>
            <a:xfrm flipH="1">
              <a:off x="6131637" y="1932464"/>
              <a:ext cx="299850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0" name="Gerade Verbindung mit Pfeil 1029"/>
          <p:cNvCxnSpPr/>
          <p:nvPr/>
        </p:nvCxnSpPr>
        <p:spPr>
          <a:xfrm flipV="1">
            <a:off x="3034145" y="2264977"/>
            <a:ext cx="2416629" cy="866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ieren 43"/>
          <p:cNvGrpSpPr/>
          <p:nvPr/>
        </p:nvGrpSpPr>
        <p:grpSpPr>
          <a:xfrm flipH="1">
            <a:off x="6600702" y="1766206"/>
            <a:ext cx="2555173" cy="332513"/>
            <a:chOff x="6574973" y="1932464"/>
            <a:chExt cx="2555173" cy="332513"/>
          </a:xfrm>
        </p:grpSpPr>
        <p:cxnSp>
          <p:nvCxnSpPr>
            <p:cNvPr id="45" name="Gerade Verbindung mit Pfeil 44"/>
            <p:cNvCxnSpPr/>
            <p:nvPr/>
          </p:nvCxnSpPr>
          <p:spPr>
            <a:xfrm rot="10800000" flipH="1" flipV="1">
              <a:off x="9130145" y="1932464"/>
              <a:ext cx="0" cy="3325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 flipH="1">
              <a:off x="6574973" y="1932464"/>
              <a:ext cx="2555173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Gerade Verbindung mit Pfeil 46"/>
          <p:cNvCxnSpPr/>
          <p:nvPr/>
        </p:nvCxnSpPr>
        <p:spPr>
          <a:xfrm flipH="1">
            <a:off x="7457705" y="2269309"/>
            <a:ext cx="1698170" cy="433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pieren 50"/>
          <p:cNvGrpSpPr/>
          <p:nvPr/>
        </p:nvGrpSpPr>
        <p:grpSpPr>
          <a:xfrm flipH="1">
            <a:off x="7944579" y="3618755"/>
            <a:ext cx="1211296" cy="344385"/>
            <a:chOff x="6187031" y="3953248"/>
            <a:chExt cx="1211296" cy="344385"/>
          </a:xfrm>
        </p:grpSpPr>
        <p:cxnSp>
          <p:nvCxnSpPr>
            <p:cNvPr id="52" name="Gerade Verbindung mit Pfeil 51"/>
            <p:cNvCxnSpPr/>
            <p:nvPr/>
          </p:nvCxnSpPr>
          <p:spPr>
            <a:xfrm rot="10800000" flipH="1">
              <a:off x="7398327" y="3953248"/>
              <a:ext cx="0" cy="33251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>
            <a:xfrm flipH="1" flipV="1">
              <a:off x="6187031" y="4285762"/>
              <a:ext cx="1211296" cy="1187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feld 2"/>
          <p:cNvSpPr txBox="1"/>
          <p:nvPr/>
        </p:nvSpPr>
        <p:spPr>
          <a:xfrm>
            <a:off x="1115291" y="3785012"/>
            <a:ext cx="2019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Steuerung (AXC 1050)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1080654" y="2095700"/>
            <a:ext cx="2042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Digitaleingabemodul</a:t>
            </a:r>
            <a:endParaRPr lang="de-DE" sz="1600" dirty="0"/>
          </a:p>
        </p:txBody>
      </p:sp>
      <p:sp>
        <p:nvSpPr>
          <p:cNvPr id="5" name="Textfeld 4"/>
          <p:cNvSpPr txBox="1"/>
          <p:nvPr/>
        </p:nvSpPr>
        <p:spPr>
          <a:xfrm>
            <a:off x="1056904" y="1569799"/>
            <a:ext cx="1977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Digitalausgabemodul</a:t>
            </a:r>
            <a:endParaRPr lang="de-DE" sz="1600" dirty="0"/>
          </a:p>
        </p:txBody>
      </p:sp>
      <p:sp>
        <p:nvSpPr>
          <p:cNvPr id="6" name="Textfeld 5"/>
          <p:cNvSpPr txBox="1"/>
          <p:nvPr/>
        </p:nvSpPr>
        <p:spPr>
          <a:xfrm>
            <a:off x="9155875" y="1473818"/>
            <a:ext cx="2755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Kommunikationsmodul (zur seriellen Datenübertragung)</a:t>
            </a:r>
            <a:endParaRPr lang="de-DE" sz="1600" dirty="0"/>
          </a:p>
        </p:txBody>
      </p:sp>
      <p:sp>
        <p:nvSpPr>
          <p:cNvPr id="7" name="Textfeld 6"/>
          <p:cNvSpPr txBox="1"/>
          <p:nvPr/>
        </p:nvSpPr>
        <p:spPr>
          <a:xfrm>
            <a:off x="9173688" y="2107385"/>
            <a:ext cx="262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Buskoppler</a:t>
            </a:r>
            <a:endParaRPr lang="de-DE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9173688" y="3781991"/>
            <a:ext cx="2755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Analogein</a:t>
            </a:r>
            <a:r>
              <a:rPr lang="de-DE" sz="1600" dirty="0" smtClean="0"/>
              <a:t>-/-</a:t>
            </a:r>
            <a:r>
              <a:rPr lang="de-DE" sz="1600" dirty="0" err="1" smtClean="0"/>
              <a:t>ausgabemodul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42490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Breitbild</PresentationFormat>
  <Paragraphs>57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Connor Royle</dc:creator>
  <cp:lastModifiedBy>Royle, Connor</cp:lastModifiedBy>
  <cp:revision>21</cp:revision>
  <dcterms:created xsi:type="dcterms:W3CDTF">2019-10-14T11:56:08Z</dcterms:created>
  <dcterms:modified xsi:type="dcterms:W3CDTF">2019-12-09T13:58:11Z</dcterms:modified>
</cp:coreProperties>
</file>