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02485D-3C5D-466A-9BD7-CBE0FF088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52BD672-1EF2-461E-BA98-8726ACF5F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ABBE19-4409-4D54-A8C1-B1528A46D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3295A-E869-4E6E-B752-9A2DB48A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EEDCC-CB06-424E-819C-7521E60A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97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6D2CF-4E34-4586-B0AC-A9D25096D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812645-DCB6-4EBE-B56A-FC308803D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A526A3-2E73-44BB-96CD-98624E1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8A2398-CAA9-4951-AD9C-1830D5331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4F5B21-44D3-4C47-8AEA-5B725AA9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808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44F7BA4-58FA-49C5-8102-F87F9FCB9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09182A-CFAC-40C3-AED8-75F7D0736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8AAF6F-E75C-4595-97F2-6CA646F05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52390A-7115-48D7-9794-6FA84CAEA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3965AC-3A82-41D3-97C5-88F74B69E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86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34CC56-C1E5-4CD1-9B6C-C9609F3DA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2D430E-C5DE-4666-B8F6-43FC78F2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860A47-6F2F-4268-904E-3AF3DD1D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EA0E12-5698-4095-87C3-3E77D08A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40C0A-40D1-4FBB-BD3F-ADEEFEBE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295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9CBBE2-0DE9-4614-B7ED-B3E273410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39401D-1038-4CD6-A5A0-FC4CD29EB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C0276A-AA12-40BC-8FC7-63CC5AC1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8B53-CEFD-4360-90EE-9D093148A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3AD56D-0F4B-4896-912F-91BAB0F4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15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AB471-3676-4A4E-9F14-5CE3C354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2AB797-3CFB-4C24-87D2-87DE7E282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5A46719-3589-466E-8FE1-8FE18343C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316A6A-CF0F-4D39-AEA8-E616E2C7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29AB47-D9EF-4DD2-8A0B-9BB84FFB8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4E5A4D-4097-411C-8470-ED180713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22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9D2C01-78F3-4257-962A-BD35F541B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1BF49C-652E-4257-A843-B17564E1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DB9B19-27CF-477D-B25A-843315817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7FEE04F-8B91-400E-88D6-E3CDBDB13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A7FBB73-3004-4844-896C-6A901DF35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40049A8-819C-456D-AD94-CB6CC7CF0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D593E5-E5F2-4802-9C6D-DFD93C8D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5D413FE-7864-4F78-893B-B86F175E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51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BAEC36-27B6-4A96-B3A7-AA0F32CD2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273D2F2-8FF5-4500-8C37-EA6CF7254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12030F2-19DF-4493-9AC2-CBC2B46C7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288F98-0F97-479A-8B2C-85A6144D6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05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3E9C3E1-D669-4080-AC12-DFC379B7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0549C4B-1CD3-4E33-BF98-BC8BFE4AF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FBB88A-BA55-4957-9A88-6B96C6AB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10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D7A38D-B5D9-44D2-986D-8B4FEC87B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1AC421-7696-44ED-97D2-6F83A90B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62B1AB-6533-49BD-9F3E-5E3DAB976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A9911F-80EB-41C3-A1B0-4A6F128FA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CB54EB-3AE7-4659-A475-526F7EF44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DE896A-4C77-4967-BFBB-7DC69834A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73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FFAECB-7121-48BB-ACCC-64132BE6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42F8B43-E37B-4786-A9B7-6675ACD2ED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E543688-38A6-47AD-A4B6-53F313AF8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866586-D09D-40E1-A715-20200903B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17646D-CB06-4856-8BB7-4B1901FC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86CE11-D43A-4B4A-8518-C1444556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93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DC9CC9F-45D6-455A-92F6-2C395D882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56A5EF-F43B-4077-AD67-CF4B14230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D520A0-A5E4-4A65-BA7D-53213FFC9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D6ACE-9488-41A1-AAA8-909912BA3367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399683-EECE-451E-9F8B-68A1B18DDA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D9EE59-E9DE-46B7-8871-02ADFF469C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5E12C-E9EF-47C0-B7FE-A7F7FA11C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12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41F42979-C0B3-4725-9FEF-078699575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224" y="2837518"/>
            <a:ext cx="3776231" cy="76769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AAB4E95-4D4E-4434-9144-991C9B751BD9}"/>
              </a:ext>
            </a:extLst>
          </p:cNvPr>
          <p:cNvSpPr txBox="1"/>
          <p:nvPr/>
        </p:nvSpPr>
        <p:spPr>
          <a:xfrm>
            <a:off x="5360842" y="2191187"/>
            <a:ext cx="4295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    1.	2.           3.          4.          5.	</a:t>
            </a:r>
          </a:p>
        </p:txBody>
      </p:sp>
    </p:spTree>
    <p:extLst>
      <p:ext uri="{BB962C8B-B14F-4D97-AF65-F5344CB8AC3E}">
        <p14:creationId xmlns:p14="http://schemas.microsoft.com/office/powerpoint/2010/main" val="421494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Connor Royle</dc:creator>
  <cp:lastModifiedBy>Connor Royle</cp:lastModifiedBy>
  <cp:revision>2</cp:revision>
  <dcterms:created xsi:type="dcterms:W3CDTF">2020-02-05T14:25:26Z</dcterms:created>
  <dcterms:modified xsi:type="dcterms:W3CDTF">2020-02-05T14:52:40Z</dcterms:modified>
</cp:coreProperties>
</file>