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64" r:id="rId6"/>
    <p:sldId id="265" r:id="rId7"/>
    <p:sldId id="259" r:id="rId8"/>
    <p:sldId id="260" r:id="rId9"/>
    <p:sldId id="261" r:id="rId10"/>
    <p:sldId id="262" r:id="rId11"/>
    <p:sldId id="263" r:id="rId12"/>
    <p:sldId id="266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3CEDB-117D-49C0-9856-2D2F8FCD7B3D}" type="datetimeFigureOut">
              <a:rPr lang="de-DE" smtClean="0"/>
              <a:pPr/>
              <a:t>20.01.2014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B03A6-4FB2-4D2A-9331-7A01615B46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B03A6-4FB2-4D2A-9331-7A01615B4688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FDF1-B731-4B9A-87D4-02F9647EB7F9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E70-476E-4B17-B817-D8E481772774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97BF-A48E-4161-B097-94EE07963725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121B-7FF3-44E3-9781-0AD0447814EC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0958A-61B4-4158-A0D3-61029E5B6F25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9D0E-15CA-4506-910A-DF8801842B4B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0189-BFA1-42B9-87BB-3E38C2BE8D3E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4810-29A9-4BE7-84C9-FD109A9BACB2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7737-FE40-4A3C-9B88-ED9C7F95CD5B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CA90-B272-431E-A760-A8B3FF39D7C3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6DA25-765C-4CFD-95D2-0C9FE5C6FCD4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12104-5A86-4240-9939-4F279902EFBB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Florian Nolte   Florian Discher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501CA-AFF7-487A-8A18-88BA2BB5D90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smtClean="0"/>
              <a:t>Elektrotechnik-Fachpraktikum – Projekt VR-Brille Open </a:t>
            </a:r>
            <a:r>
              <a:rPr lang="de-DE" dirty="0" err="1" smtClean="0"/>
              <a:t>Dive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Florian Nolte &amp; Florian Discher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Wintersemester 2013/2014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Hochschule Hamm Lippstadt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F9198-5EAF-4C60-9530-FDB1B168521A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4</a:t>
            </a:r>
            <a:r>
              <a:rPr lang="de-DE" sz="3200" dirty="0" smtClean="0"/>
              <a:t>. Inbetriebnahme</a:t>
            </a:r>
            <a:endParaRPr lang="de-DE" sz="3200" dirty="0"/>
          </a:p>
        </p:txBody>
      </p:sp>
      <p:pic>
        <p:nvPicPr>
          <p:cNvPr id="1026" name="Picture 2" descr="http://cdn3.androidworld.nl/128173bea7/media/DIVE%20rollerco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268760"/>
            <a:ext cx="6096000" cy="304800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1115616" y="4941168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dirty="0" smtClean="0"/>
              <a:t>Es werden mehrere </a:t>
            </a:r>
            <a:r>
              <a:rPr lang="de-DE" dirty="0" err="1" smtClean="0"/>
              <a:t>Apps</a:t>
            </a:r>
            <a:r>
              <a:rPr lang="de-DE" dirty="0" smtClean="0"/>
              <a:t> angeboten. Zur Vorführung dient eine</a:t>
            </a:r>
          </a:p>
          <a:p>
            <a:r>
              <a:rPr lang="de-DE" dirty="0" smtClean="0"/>
              <a:t>    Achterbahnfahrt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Auf durovis.com findet man eine Liste mit kompatiblen </a:t>
            </a:r>
            <a:r>
              <a:rPr lang="de-DE" dirty="0" err="1" smtClean="0"/>
              <a:t>Smartphones</a:t>
            </a:r>
            <a:r>
              <a:rPr lang="de-DE" dirty="0" smtClean="0"/>
              <a:t>.</a:t>
            </a:r>
          </a:p>
        </p:txBody>
      </p:sp>
      <p:sp>
        <p:nvSpPr>
          <p:cNvPr id="5" name="Rechteck 4"/>
          <p:cNvSpPr/>
          <p:nvPr/>
        </p:nvSpPr>
        <p:spPr>
          <a:xfrm>
            <a:off x="1907704" y="4365104"/>
            <a:ext cx="69847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/>
              <a:t>http://androidworld.nl/nieuws/durovis-dive-op-droidcon-nl-virtual-reality-voor-iedereen/</a:t>
            </a:r>
            <a:endParaRPr lang="de-DE" sz="1200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5A13A-A68D-4B49-921B-1DA5C1DD4ED1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5. Konstruktionstechnische Probleme </a:t>
            </a:r>
            <a:endParaRPr lang="de-DE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1115616" y="1916832"/>
            <a:ext cx="70567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dirty="0" smtClean="0"/>
              <a:t>die Hochschule besitzt einen 3D-Drucker zur Erstellung von Gips-Teilen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Gips ist eher spröde und unelastisch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benötigte feine </a:t>
            </a:r>
            <a:r>
              <a:rPr lang="de-DE" dirty="0" err="1" smtClean="0"/>
              <a:t>Geometrien</a:t>
            </a:r>
            <a:r>
              <a:rPr lang="de-DE" dirty="0" smtClean="0"/>
              <a:t> können nicht hergestellt werden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Materialkosten für den 3D-Druck belaufen sich bei berechnetem</a:t>
            </a:r>
          </a:p>
          <a:p>
            <a:r>
              <a:rPr lang="de-DE" dirty="0" smtClean="0"/>
              <a:t>    Teilevolumen auf ca. 115 Euro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Gipsdruck wird in der Regel nur für Standmodelle benutzt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r>
              <a:rPr lang="de-DE" b="1" dirty="0" smtClean="0"/>
              <a:t>Daher wurde als Werkstoff EPP benutzt.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62C6-360E-4AB0-A420-509F84951FCF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6. Fazit/Zusammenfassung</a:t>
            </a:r>
            <a:endParaRPr lang="de-DE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1115616" y="1916832"/>
            <a:ext cx="70567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dirty="0" smtClean="0"/>
              <a:t>Open </a:t>
            </a:r>
            <a:r>
              <a:rPr lang="de-DE" dirty="0" err="1" smtClean="0"/>
              <a:t>Dive</a:t>
            </a:r>
            <a:r>
              <a:rPr lang="de-DE" dirty="0" smtClean="0"/>
              <a:t> ist eine günstige Idee, um eine VR-Brille zu erstellen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Die Brille kann aus einer Vielzahl von Materialien hergestellt werden</a:t>
            </a:r>
          </a:p>
          <a:p>
            <a:r>
              <a:rPr lang="de-DE" dirty="0" smtClean="0"/>
              <a:t>    (z.B. 3D-Druck, Holz, Hartschaum, Pappe)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Software wird ständig erweitert (großes Interesse vorhanden)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Jeder kann es bauen und seinem Smartphone anpassen bzw. universell </a:t>
            </a:r>
          </a:p>
          <a:p>
            <a:r>
              <a:rPr lang="de-DE" dirty="0" smtClean="0"/>
              <a:t>    konstruieren</a:t>
            </a:r>
          </a:p>
          <a:p>
            <a:endParaRPr lang="de-DE" dirty="0" smtClean="0"/>
          </a:p>
          <a:p>
            <a:r>
              <a:rPr lang="de-DE" b="1" dirty="0" smtClean="0"/>
              <a:t>Ein interessantes Projekt, welches Elektrotechnik und Konstruktion verbindet.</a:t>
            </a:r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F956-4D5E-4DE6-A45F-F89DF96B3A07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051720" y="764704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/>
              <a:t>Inhaltsverzeichnis</a:t>
            </a:r>
            <a:endParaRPr lang="de-DE" sz="3200" dirty="0"/>
          </a:p>
        </p:txBody>
      </p:sp>
      <p:sp>
        <p:nvSpPr>
          <p:cNvPr id="5" name="Textfeld 4"/>
          <p:cNvSpPr txBox="1"/>
          <p:nvPr/>
        </p:nvSpPr>
        <p:spPr>
          <a:xfrm>
            <a:off x="1259632" y="2348880"/>
            <a:ext cx="65527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dirty="0" smtClean="0"/>
              <a:t>Aufgabenstellung</a:t>
            </a:r>
          </a:p>
          <a:p>
            <a:pPr marL="342900" indent="-342900">
              <a:buAutoNum type="arabicPeriod"/>
            </a:pPr>
            <a:endParaRPr lang="de-DE" dirty="0" smtClean="0"/>
          </a:p>
          <a:p>
            <a:pPr marL="342900" indent="-342900">
              <a:buAutoNum type="arabicPeriod"/>
            </a:pPr>
            <a:r>
              <a:rPr lang="de-DE" dirty="0" smtClean="0"/>
              <a:t>Theorie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r>
              <a:rPr lang="de-DE" dirty="0" smtClean="0"/>
              <a:t>Zusammenbau des Brillengestells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r>
              <a:rPr lang="de-DE" dirty="0" smtClean="0"/>
              <a:t>Inbetriebnahme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r>
              <a:rPr lang="de-DE" dirty="0" smtClean="0"/>
              <a:t>Konstruktionstechnische Probleme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r>
              <a:rPr lang="de-DE" dirty="0" smtClean="0"/>
              <a:t>Fazit/Zusammenfassung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99B02-B304-439C-92EA-F1FAFC226152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1. Aufgabenstellung</a:t>
            </a:r>
            <a:endParaRPr lang="de-DE" sz="3200" dirty="0"/>
          </a:p>
        </p:txBody>
      </p:sp>
      <p:sp>
        <p:nvSpPr>
          <p:cNvPr id="4" name="Textfeld 3"/>
          <p:cNvSpPr txBox="1"/>
          <p:nvPr/>
        </p:nvSpPr>
        <p:spPr>
          <a:xfrm>
            <a:off x="1259632" y="2492896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de-DE" dirty="0" smtClean="0"/>
              <a:t>Ziel: Konstruktion und Inbetriebnahme einer „Open </a:t>
            </a:r>
            <a:r>
              <a:rPr lang="de-DE" dirty="0" err="1" smtClean="0"/>
              <a:t>Dive</a:t>
            </a:r>
            <a:r>
              <a:rPr lang="de-DE" dirty="0" smtClean="0"/>
              <a:t>“ VR-Brille 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Druck und </a:t>
            </a:r>
            <a:r>
              <a:rPr lang="de-DE" dirty="0" smtClean="0"/>
              <a:t>Konstruktion des </a:t>
            </a:r>
            <a:r>
              <a:rPr lang="de-DE" dirty="0" smtClean="0"/>
              <a:t>Brillengestells 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Benutzen einer kompatiblen </a:t>
            </a:r>
            <a:r>
              <a:rPr lang="de-DE" dirty="0" err="1" smtClean="0"/>
              <a:t>App</a:t>
            </a:r>
            <a:r>
              <a:rPr lang="de-DE" dirty="0" smtClean="0"/>
              <a:t> und das Justieren der Linsen </a:t>
            </a: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Wiedergabe des 3D-Bildes durch Kombination von</a:t>
            </a:r>
          </a:p>
          <a:p>
            <a:r>
              <a:rPr lang="de-DE" dirty="0" smtClean="0"/>
              <a:t>    Linsen und Smartphone 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07E90-192E-4A0F-8BFD-B53F1AF2CFCE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2. Theorie – Projektion des 3D-Bildes </a:t>
            </a:r>
            <a:endParaRPr lang="de-DE" sz="3200" dirty="0"/>
          </a:p>
        </p:txBody>
      </p:sp>
      <p:pic>
        <p:nvPicPr>
          <p:cNvPr id="1026" name="Picture 2" descr="C:\Users\Odin\Desktop\jkj_Rift_Animation.Standbild001-c5461956d04317a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6886884" cy="3873872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95537" y="6021288"/>
            <a:ext cx="8208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http://www.heise.de/imgs/62/1/0/1/2/6/1/2/jkj_Rift_Animation.Standbild001-c5461956d04317a4.jpeg</a:t>
            </a:r>
            <a:endParaRPr lang="de-DE" sz="120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CC7B-D63B-4D85-8E65-8D81CAFB1CA9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2. Theorie – Projektion des 3D-Bildes </a:t>
            </a:r>
            <a:endParaRPr lang="de-DE" sz="3200" dirty="0"/>
          </a:p>
        </p:txBody>
      </p:sp>
      <p:pic>
        <p:nvPicPr>
          <p:cNvPr id="106499" name="Picture 3" descr="C:\Users\Florian\Desktop\azA7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340768"/>
            <a:ext cx="6618692" cy="4968552"/>
          </a:xfrm>
          <a:prstGeom prst="rect">
            <a:avLst/>
          </a:prstGeom>
          <a:noFill/>
        </p:spPr>
      </p:pic>
      <p:sp>
        <p:nvSpPr>
          <p:cNvPr id="4" name="Rechteck 3"/>
          <p:cNvSpPr/>
          <p:nvPr/>
        </p:nvSpPr>
        <p:spPr>
          <a:xfrm>
            <a:off x="3563888" y="6309320"/>
            <a:ext cx="20126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/>
              <a:t>http://i.imgur.com/azA7D.jpg</a:t>
            </a:r>
            <a:endParaRPr lang="de-DE" sz="120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22B5-785A-40F7-88BA-A4E0578FA024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Florian Nolte   Florian Discher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2. Theorie – Erfassung des Blickwinkels</a:t>
            </a:r>
            <a:endParaRPr lang="de-DE" sz="32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95536" y="2564904"/>
            <a:ext cx="4474840" cy="21888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de-DE" sz="1800" dirty="0" smtClean="0"/>
              <a:t>Festlegen der Ausgangsposition</a:t>
            </a:r>
          </a:p>
          <a:p>
            <a:pPr>
              <a:buFont typeface="Wingdings" pitchFamily="2" charset="2"/>
              <a:buChar char="Ø"/>
            </a:pPr>
            <a:r>
              <a:rPr lang="de-DE" sz="1800" dirty="0" smtClean="0"/>
              <a:t>Erfassung der Kopfbewegungen per Beschleunigungssensor</a:t>
            </a:r>
          </a:p>
          <a:p>
            <a:pPr>
              <a:buFont typeface="Wingdings" pitchFamily="2" charset="2"/>
              <a:buChar char="Ø"/>
            </a:pPr>
            <a:r>
              <a:rPr lang="de-DE" sz="1800" dirty="0" smtClean="0"/>
              <a:t>Übertragung der Bewegungen in die 3D Umgebung </a:t>
            </a:r>
            <a:endParaRPr lang="de-DE" sz="1800" dirty="0"/>
          </a:p>
        </p:txBody>
      </p:sp>
      <p:pic>
        <p:nvPicPr>
          <p:cNvPr id="8" name="Picture 2" descr="C:\Users\Florian\Desktop\headset_fig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60032" y="2348880"/>
            <a:ext cx="4009946" cy="2376264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EE0D9-15BB-47F6-905A-268838D0186B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3. Zusammenbau des Brillengestells  </a:t>
            </a:r>
            <a:endParaRPr lang="de-DE" sz="3200" dirty="0"/>
          </a:p>
        </p:txBody>
      </p:sp>
      <p:sp>
        <p:nvSpPr>
          <p:cNvPr id="4" name="Textfeld 3"/>
          <p:cNvSpPr txBox="1"/>
          <p:nvPr/>
        </p:nvSpPr>
        <p:spPr>
          <a:xfrm>
            <a:off x="539552" y="1988840"/>
            <a:ext cx="58326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/>
              <a:t>Benötigte Materialien und Werkzeuge</a:t>
            </a:r>
          </a:p>
          <a:p>
            <a:endParaRPr lang="de-DE" u="sng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10mm EPP (Hartschaummaterial)</a:t>
            </a:r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5mm Sperrholz</a:t>
            </a:r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Skalpell</a:t>
            </a:r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Laubsäge</a:t>
            </a:r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Uhu </a:t>
            </a:r>
            <a:r>
              <a:rPr lang="de-DE" dirty="0" err="1" smtClean="0"/>
              <a:t>Por</a:t>
            </a:r>
            <a:r>
              <a:rPr lang="de-DE" dirty="0" smtClean="0"/>
              <a:t> Hartschaumkleber</a:t>
            </a:r>
          </a:p>
          <a:p>
            <a:pPr>
              <a:buFont typeface="Wingdings" pitchFamily="2" charset="2"/>
              <a:buChar char="Ø"/>
            </a:pPr>
            <a:r>
              <a:rPr lang="de-DE" dirty="0" err="1" smtClean="0"/>
              <a:t>Revell</a:t>
            </a:r>
            <a:r>
              <a:rPr lang="de-DE" dirty="0" smtClean="0"/>
              <a:t> Farben Silber und Anthrazit</a:t>
            </a:r>
          </a:p>
          <a:p>
            <a:pPr>
              <a:buFont typeface="Wingdings" pitchFamily="2" charset="2"/>
              <a:buChar char="Ø"/>
            </a:pPr>
            <a:r>
              <a:rPr lang="de-DE" dirty="0" err="1" smtClean="0"/>
              <a:t>Tesamoll</a:t>
            </a:r>
            <a:r>
              <a:rPr lang="de-DE" dirty="0" smtClean="0"/>
              <a:t> Schaumstoff</a:t>
            </a:r>
          </a:p>
          <a:p>
            <a:pPr>
              <a:buFont typeface="Wingdings" pitchFamily="2" charset="2"/>
              <a:buChar char="Ø"/>
            </a:pPr>
            <a:r>
              <a:rPr lang="de-DE" dirty="0" err="1" smtClean="0"/>
              <a:t>Durovis</a:t>
            </a:r>
            <a:r>
              <a:rPr lang="de-DE" dirty="0" smtClean="0"/>
              <a:t> </a:t>
            </a:r>
            <a:r>
              <a:rPr lang="de-DE" dirty="0" err="1" smtClean="0"/>
              <a:t>Lens</a:t>
            </a:r>
            <a:r>
              <a:rPr lang="de-DE" dirty="0" smtClean="0"/>
              <a:t> Kit</a:t>
            </a:r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Smartphone</a:t>
            </a:r>
          </a:p>
          <a:p>
            <a:endParaRPr lang="de-DE" dirty="0"/>
          </a:p>
        </p:txBody>
      </p:sp>
      <p:pic>
        <p:nvPicPr>
          <p:cNvPr id="5" name="Grafik 4" descr="IMG_26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916832"/>
            <a:ext cx="4475989" cy="3356992"/>
          </a:xfrm>
          <a:prstGeom prst="rect">
            <a:avLst/>
          </a:prstGeom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487B-6799-4BE2-90A1-E5F8E7734EC9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3. Zusammenbau des Brillengestells  </a:t>
            </a:r>
            <a:endParaRPr lang="de-DE" sz="3200" dirty="0"/>
          </a:p>
        </p:txBody>
      </p:sp>
      <p:sp>
        <p:nvSpPr>
          <p:cNvPr id="5" name="Textfeld 4"/>
          <p:cNvSpPr txBox="1"/>
          <p:nvPr/>
        </p:nvSpPr>
        <p:spPr>
          <a:xfrm>
            <a:off x="1907704" y="242088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1.Erstellung der Einzelteile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572000" y="508518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2.Zusammengebautes und</a:t>
            </a:r>
          </a:p>
          <a:p>
            <a:r>
              <a:rPr lang="de-DE" dirty="0" smtClean="0"/>
              <a:t>    lackiertes Gestell</a:t>
            </a:r>
            <a:endParaRPr lang="de-DE" dirty="0"/>
          </a:p>
        </p:txBody>
      </p:sp>
      <p:pic>
        <p:nvPicPr>
          <p:cNvPr id="7" name="Grafik 6" descr="IMG_26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340768"/>
            <a:ext cx="3552394" cy="2664296"/>
          </a:xfrm>
          <a:prstGeom prst="rect">
            <a:avLst/>
          </a:prstGeom>
        </p:spPr>
      </p:pic>
      <p:pic>
        <p:nvPicPr>
          <p:cNvPr id="8" name="Grafik 7" descr="IMG_26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645024"/>
            <a:ext cx="3744416" cy="2808312"/>
          </a:xfrm>
          <a:prstGeom prst="rect">
            <a:avLst/>
          </a:prstGeom>
        </p:spPr>
      </p:pic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7F4-DBDE-4C62-A7E5-B826A5A2FC29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3. Zusammenbau des Brillengestells  </a:t>
            </a:r>
            <a:endParaRPr lang="de-DE" sz="3200" dirty="0"/>
          </a:p>
        </p:txBody>
      </p:sp>
      <p:sp>
        <p:nvSpPr>
          <p:cNvPr id="5" name="Textfeld 4"/>
          <p:cNvSpPr txBox="1"/>
          <p:nvPr/>
        </p:nvSpPr>
        <p:spPr>
          <a:xfrm>
            <a:off x="1691680" y="206084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3.Smartphoneklemmen und</a:t>
            </a:r>
          </a:p>
          <a:p>
            <a:r>
              <a:rPr lang="de-DE" dirty="0" smtClean="0"/>
              <a:t>    Linsenhalter aus Sperrholz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572000" y="4581128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4.Gesamtes </a:t>
            </a:r>
            <a:r>
              <a:rPr lang="de-DE" dirty="0" err="1" smtClean="0"/>
              <a:t>Dive</a:t>
            </a:r>
            <a:r>
              <a:rPr lang="de-DE" dirty="0" smtClean="0"/>
              <a:t> Gestell mit </a:t>
            </a:r>
          </a:p>
          <a:p>
            <a:r>
              <a:rPr lang="de-DE" dirty="0" smtClean="0"/>
              <a:t>    eingesetztem Smartphone </a:t>
            </a:r>
          </a:p>
          <a:p>
            <a:r>
              <a:rPr lang="de-DE" dirty="0" smtClean="0"/>
              <a:t>   </a:t>
            </a:r>
            <a:endParaRPr lang="de-DE" dirty="0"/>
          </a:p>
        </p:txBody>
      </p:sp>
      <p:pic>
        <p:nvPicPr>
          <p:cNvPr id="7" name="Grafik 6" descr="IMG_26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196752"/>
            <a:ext cx="3419872" cy="2564904"/>
          </a:xfrm>
          <a:prstGeom prst="rect">
            <a:avLst/>
          </a:prstGeom>
        </p:spPr>
      </p:pic>
      <p:pic>
        <p:nvPicPr>
          <p:cNvPr id="8" name="Grafik 7" descr="IMG_27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501008"/>
            <a:ext cx="3707904" cy="2780928"/>
          </a:xfrm>
          <a:prstGeom prst="rect">
            <a:avLst/>
          </a:prstGeom>
        </p:spPr>
      </p:pic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8CAD4-74C3-4CD7-9D5A-30B42A29921F}" type="datetime1">
              <a:rPr lang="de-DE" smtClean="0"/>
              <a:pPr/>
              <a:t>20.01.2014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01CA-AFF7-487A-8A18-88BA2BB5D903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Nolte   Florian Discher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398</Words>
  <Application>Microsoft Office PowerPoint</Application>
  <PresentationFormat>Bildschirmpräsentation (4:3)</PresentationFormat>
  <Paragraphs>123</Paragraphs>
  <Slides>12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Larissa-Design</vt:lpstr>
      <vt:lpstr>Elektrotechnik-Fachpraktikum – Projekt VR-Brille Open Dive</vt:lpstr>
      <vt:lpstr>Folie 2</vt:lpstr>
      <vt:lpstr>1. Aufgabenstellung</vt:lpstr>
      <vt:lpstr>2. Theorie – Projektion des 3D-Bildes </vt:lpstr>
      <vt:lpstr>2. Theorie – Projektion des 3D-Bildes </vt:lpstr>
      <vt:lpstr>2. Theorie – Erfassung des Blickwinkels</vt:lpstr>
      <vt:lpstr>3. Zusammenbau des Brillengestells  </vt:lpstr>
      <vt:lpstr>3. Zusammenbau des Brillengestells  </vt:lpstr>
      <vt:lpstr>3. Zusammenbau des Brillengestells  </vt:lpstr>
      <vt:lpstr>4. Inbetriebnahme</vt:lpstr>
      <vt:lpstr>5. Konstruktionstechnische Probleme </vt:lpstr>
      <vt:lpstr>6. Fazit/Zusammenfassung</vt:lpstr>
    </vt:vector>
  </TitlesOfParts>
  <Company>Fujitsu Technology Solutions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Elektrotechnik-Fachpraktikum – Projekt VR-Brille Open Dive</dc:title>
  <dc:creator>Florian</dc:creator>
  <cp:lastModifiedBy>Florian</cp:lastModifiedBy>
  <cp:revision>57</cp:revision>
  <dcterms:created xsi:type="dcterms:W3CDTF">2014-01-10T08:47:29Z</dcterms:created>
  <dcterms:modified xsi:type="dcterms:W3CDTF">2014-01-20T20:50:39Z</dcterms:modified>
</cp:coreProperties>
</file>