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125" d="100"/>
          <a:sy n="125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FA0D6-7ADD-4D13-AAB4-7848D10DB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F14342B-4A89-4AD8-B0C0-D08063098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40C062-4268-43A4-8D95-3711FC16F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56A458-7A44-4339-9E42-CB06EBB9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C78E8B-7F29-4F3E-9B1B-DE99A936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1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27E16-133A-4D5E-9D1F-52609A58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AD319E-D6C5-470F-822A-9161AB6DF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018ED5-3308-48CC-A5D3-2F134F03F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F4C9B-0751-4EA3-BB35-62EBA1CD6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E046E5-6B30-498A-9666-67D27177E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28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675398E-3B6C-4F22-AAD5-766416F5F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142351-BFFC-47E4-86F5-6B14F0BDA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73FFBC-514A-482C-B690-6E5FB38A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0DF16A-8DA5-4198-91C4-CEF6232C0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291B2C-73B1-4885-9BA3-61476123F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21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AF32AF-64F6-496A-BEC0-A0F1072DB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28C055-5531-4628-84E6-2AF08CA17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82E41-8940-40E5-ACE4-C711E5A6C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C8F51E-C495-4A5C-8943-BF2F8161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75467B-C4E0-44A7-A5F2-34C4F70B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41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04EE0-967F-4226-BD01-696F08412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F49D97-D2FF-4C7D-B0D2-6B394B0FE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7D6A58-8AC8-44E8-A3E9-A2790451B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A42D5A-4D58-4855-B058-5956385B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8187D1-4A25-4E6F-9849-EC0B7EC16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2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3DCDAA-E280-443A-8A7E-63EAF67A4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5F5211-A21A-4522-8F17-C85B64311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061FE2-85C7-4FFF-B0CE-0E38A7D9B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355F02-BC72-4B5F-BDA7-DE390E0A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CF8153-9D90-470F-A10D-47466471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8B30BA-CC0D-45C3-BF1B-C9DAA16D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08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382492-3150-446C-B9FB-7A67B1606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171DD7-D37B-481D-976D-A2135179A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E9DE27-A293-4CF2-B693-E28CFEEFC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9AEDBE5-B238-493C-BE97-D8943CBEE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138D2C9-D107-4D14-A082-B24CB0AAC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DE13F8-B503-4E92-8A2E-698A68A0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614E897-B904-46ED-B6D3-E6C0AAB4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35561AF-63ED-406D-A091-7174461E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05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19672-58C9-43A7-AA40-455E2B8E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52A5346-03B0-4297-AC05-99DEB243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D555E9-99F3-4A84-9EFE-5601F582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F8E3590-BFB6-4DA3-91E0-C21717D8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99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2040159-08A1-4D77-A28F-5DFDFC88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534ABD-7DAB-4EA9-8BCD-93C2E12F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B6A571-45E3-4A67-BC66-C9082B92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81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04B23-753B-4706-9D3E-C3BB151EA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68DFC1-A46F-4994-956E-FAEFCCFDB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C030C40-3323-412E-B5AB-08EFC16B8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7E8762-1EEF-4655-8106-6CC1AADC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646F1C-3337-44A1-B9ED-4029C4FF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03D94C-5E6C-43EE-8E76-B4C0C38F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53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F9BCFA-0240-47D0-8D6A-867DC9CF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DFCF29E-DCC8-446E-9826-49159ACC8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8B4656E-88D4-4309-A03E-14140FB62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47F85B-4F6F-4E7B-84EB-50B2E201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5F8AE7-B111-47C1-80BA-06004661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40023D-1112-4917-BBBC-661BD9EC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28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BFF5E-26F7-4ED6-8427-DB3A1FC09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F274A4-68E8-4E75-8481-552E7AA88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468DD5-FEE1-4658-9C3A-61427A913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F196C-6355-48D8-AF2F-FC26D3F9BD24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BF0124-C1C0-4CD5-A587-0D1BBE2EC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D50F91-6B22-42B7-82D9-514FE5BCD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2E6C-0626-4A8C-9AB2-25B8B24E2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04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 descr="Ein Bild, das Uhr enthält.&#10;&#10;Automatisch generierte Beschreibung">
            <a:extLst>
              <a:ext uri="{FF2B5EF4-FFF2-40B4-BE49-F238E27FC236}">
                <a16:creationId xmlns:a16="http://schemas.microsoft.com/office/drawing/2014/main" id="{477E7B90-232E-43D1-8486-CD5B186F8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30" y="0"/>
            <a:ext cx="1754814" cy="973921"/>
          </a:xfrm>
          <a:prstGeom prst="rect">
            <a:avLst/>
          </a:prstGeom>
        </p:spPr>
      </p:pic>
      <p:pic>
        <p:nvPicPr>
          <p:cNvPr id="26" name="Grafik 25" descr="Ein Bild, das Uhr enthält.&#10;&#10;Automatisch generierte Beschreibung">
            <a:extLst>
              <a:ext uri="{FF2B5EF4-FFF2-40B4-BE49-F238E27FC236}">
                <a16:creationId xmlns:a16="http://schemas.microsoft.com/office/drawing/2014/main" id="{30E174F1-261C-4B51-8C8B-853B92D01F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30" y="973921"/>
            <a:ext cx="1754814" cy="973921"/>
          </a:xfrm>
          <a:prstGeom prst="rect">
            <a:avLst/>
          </a:prstGeom>
        </p:spPr>
      </p:pic>
      <p:pic>
        <p:nvPicPr>
          <p:cNvPr id="27" name="Grafik 26" descr="Ein Bild, das Uhr enthält.&#10;&#10;Automatisch generierte Beschreibung">
            <a:extLst>
              <a:ext uri="{FF2B5EF4-FFF2-40B4-BE49-F238E27FC236}">
                <a16:creationId xmlns:a16="http://schemas.microsoft.com/office/drawing/2014/main" id="{E8C813F8-0C98-4452-BDAD-C7C6DCA87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30" y="1947842"/>
            <a:ext cx="1754814" cy="973921"/>
          </a:xfrm>
          <a:prstGeom prst="rect">
            <a:avLst/>
          </a:prstGeom>
        </p:spPr>
      </p:pic>
      <p:pic>
        <p:nvPicPr>
          <p:cNvPr id="28" name="Grafik 27" descr="Ein Bild, das Uhr enthält.&#10;&#10;Automatisch generierte Beschreibung">
            <a:extLst>
              <a:ext uri="{FF2B5EF4-FFF2-40B4-BE49-F238E27FC236}">
                <a16:creationId xmlns:a16="http://schemas.microsoft.com/office/drawing/2014/main" id="{1D3D7E14-6B30-4841-9788-58E0245F79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30" y="2921763"/>
            <a:ext cx="1754814" cy="973921"/>
          </a:xfrm>
          <a:prstGeom prst="rect">
            <a:avLst/>
          </a:prstGeom>
        </p:spPr>
      </p:pic>
      <p:pic>
        <p:nvPicPr>
          <p:cNvPr id="29" name="Grafik 28" descr="Ein Bild, das Uhr enthält.&#10;&#10;Automatisch generierte Beschreibung">
            <a:extLst>
              <a:ext uri="{FF2B5EF4-FFF2-40B4-BE49-F238E27FC236}">
                <a16:creationId xmlns:a16="http://schemas.microsoft.com/office/drawing/2014/main" id="{725212C2-98DB-474B-9765-C771AF3B24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30" y="3895684"/>
            <a:ext cx="1754814" cy="973921"/>
          </a:xfrm>
          <a:prstGeom prst="rect">
            <a:avLst/>
          </a:prstGeom>
        </p:spPr>
      </p:pic>
      <p:pic>
        <p:nvPicPr>
          <p:cNvPr id="30" name="Grafik 29" descr="Ein Bild, das Uhr enthält.&#10;&#10;Automatisch generierte Beschreibung">
            <a:extLst>
              <a:ext uri="{FF2B5EF4-FFF2-40B4-BE49-F238E27FC236}">
                <a16:creationId xmlns:a16="http://schemas.microsoft.com/office/drawing/2014/main" id="{A6AED66E-DEA4-478F-BE72-A173156498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30" y="4869605"/>
            <a:ext cx="1754814" cy="973921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7B6DAD06-A71A-429F-AB7C-6F35E84A6AD9}"/>
              </a:ext>
            </a:extLst>
          </p:cNvPr>
          <p:cNvSpPr txBox="1"/>
          <p:nvPr/>
        </p:nvSpPr>
        <p:spPr>
          <a:xfrm>
            <a:off x="6693785" y="2788423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+5V</a:t>
            </a: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E53BA77-FD5E-4F9C-91E2-E5E6B5951FA3}"/>
              </a:ext>
            </a:extLst>
          </p:cNvPr>
          <p:cNvGrpSpPr/>
          <p:nvPr/>
        </p:nvGrpSpPr>
        <p:grpSpPr>
          <a:xfrm>
            <a:off x="6534300" y="3830864"/>
            <a:ext cx="333375" cy="313223"/>
            <a:chOff x="6534150" y="973921"/>
            <a:chExt cx="333375" cy="313223"/>
          </a:xfrm>
        </p:grpSpPr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FB94E506-4FC6-447A-9CA9-6319A8B81020}"/>
                </a:ext>
              </a:extLst>
            </p:cNvPr>
            <p:cNvSpPr/>
            <p:nvPr/>
          </p:nvSpPr>
          <p:spPr>
            <a:xfrm>
              <a:off x="6534150" y="1241425"/>
              <a:ext cx="3333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93786360-BD3E-4FA4-BE9D-0CB173E67B48}"/>
                </a:ext>
              </a:extLst>
            </p:cNvPr>
            <p:cNvCxnSpPr>
              <a:stCxn id="32" idx="0"/>
            </p:cNvCxnSpPr>
            <p:nvPr/>
          </p:nvCxnSpPr>
          <p:spPr>
            <a:xfrm flipV="1">
              <a:off x="6700838" y="973921"/>
              <a:ext cx="1587" cy="2675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A81E3D0A-5713-41EB-986E-8A018B9F3B6E}"/>
              </a:ext>
            </a:extLst>
          </p:cNvPr>
          <p:cNvCxnSpPr/>
          <p:nvPr/>
        </p:nvCxnSpPr>
        <p:spPr>
          <a:xfrm>
            <a:off x="4972048" y="3831184"/>
            <a:ext cx="17289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437DEE51-7A1B-4403-A75E-3226763B1EC2}"/>
              </a:ext>
            </a:extLst>
          </p:cNvPr>
          <p:cNvCxnSpPr>
            <a:cxnSpLocks/>
          </p:cNvCxnSpPr>
          <p:nvPr/>
        </p:nvCxnSpPr>
        <p:spPr>
          <a:xfrm>
            <a:off x="4972048" y="4807496"/>
            <a:ext cx="1094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279D31CB-E9F1-4155-A03E-59BE459CB4CE}"/>
              </a:ext>
            </a:extLst>
          </p:cNvPr>
          <p:cNvCxnSpPr>
            <a:cxnSpLocks/>
          </p:cNvCxnSpPr>
          <p:nvPr/>
        </p:nvCxnSpPr>
        <p:spPr>
          <a:xfrm>
            <a:off x="4972048" y="5783809"/>
            <a:ext cx="1094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050FDB5D-2EEC-441A-AAA6-A6FE4F4E0E56}"/>
              </a:ext>
            </a:extLst>
          </p:cNvPr>
          <p:cNvCxnSpPr>
            <a:cxnSpLocks/>
          </p:cNvCxnSpPr>
          <p:nvPr/>
        </p:nvCxnSpPr>
        <p:spPr>
          <a:xfrm>
            <a:off x="4972048" y="2859634"/>
            <a:ext cx="1094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C6285A4C-AEDE-4F49-AF20-1A22C15C4012}"/>
              </a:ext>
            </a:extLst>
          </p:cNvPr>
          <p:cNvCxnSpPr>
            <a:cxnSpLocks/>
          </p:cNvCxnSpPr>
          <p:nvPr/>
        </p:nvCxnSpPr>
        <p:spPr>
          <a:xfrm>
            <a:off x="4972048" y="1890558"/>
            <a:ext cx="1094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6D2A45CB-0F13-4E90-917D-50B249D8F08B}"/>
              </a:ext>
            </a:extLst>
          </p:cNvPr>
          <p:cNvCxnSpPr>
            <a:cxnSpLocks/>
          </p:cNvCxnSpPr>
          <p:nvPr/>
        </p:nvCxnSpPr>
        <p:spPr>
          <a:xfrm>
            <a:off x="4972048" y="916534"/>
            <a:ext cx="1094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40FEBB89-E0B0-478F-ACC6-511B6DF5B546}"/>
              </a:ext>
            </a:extLst>
          </p:cNvPr>
          <p:cNvCxnSpPr/>
          <p:nvPr/>
        </p:nvCxnSpPr>
        <p:spPr>
          <a:xfrm>
            <a:off x="6066308" y="916534"/>
            <a:ext cx="0" cy="4867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B5BAFE95-DD85-48B4-BA76-10192685F4A7}"/>
              </a:ext>
            </a:extLst>
          </p:cNvPr>
          <p:cNvCxnSpPr>
            <a:cxnSpLocks/>
          </p:cNvCxnSpPr>
          <p:nvPr/>
        </p:nvCxnSpPr>
        <p:spPr>
          <a:xfrm>
            <a:off x="4972048" y="4925714"/>
            <a:ext cx="5471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8999DE7F-0EB5-49A1-8568-5C49BEF83082}"/>
              </a:ext>
            </a:extLst>
          </p:cNvPr>
          <p:cNvCxnSpPr>
            <a:cxnSpLocks/>
          </p:cNvCxnSpPr>
          <p:nvPr/>
        </p:nvCxnSpPr>
        <p:spPr>
          <a:xfrm>
            <a:off x="4972048" y="3946227"/>
            <a:ext cx="5471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10552E6B-B62D-4091-8FF0-612CD84C2F4C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4972048" y="2973089"/>
            <a:ext cx="1721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35BD7853-4EA2-4994-95F5-239D07939406}"/>
              </a:ext>
            </a:extLst>
          </p:cNvPr>
          <p:cNvCxnSpPr>
            <a:cxnSpLocks/>
          </p:cNvCxnSpPr>
          <p:nvPr/>
        </p:nvCxnSpPr>
        <p:spPr>
          <a:xfrm>
            <a:off x="4972048" y="1992014"/>
            <a:ext cx="5471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952939CD-6679-4DA6-98AB-01E282BD108C}"/>
              </a:ext>
            </a:extLst>
          </p:cNvPr>
          <p:cNvCxnSpPr>
            <a:cxnSpLocks/>
          </p:cNvCxnSpPr>
          <p:nvPr/>
        </p:nvCxnSpPr>
        <p:spPr>
          <a:xfrm>
            <a:off x="4972048" y="1022845"/>
            <a:ext cx="5471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11365A51-82C6-4DC5-9BEB-4971AFB0E0FC}"/>
              </a:ext>
            </a:extLst>
          </p:cNvPr>
          <p:cNvCxnSpPr>
            <a:cxnSpLocks/>
          </p:cNvCxnSpPr>
          <p:nvPr/>
        </p:nvCxnSpPr>
        <p:spPr>
          <a:xfrm>
            <a:off x="4972048" y="46532"/>
            <a:ext cx="5471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4EED9C28-9E83-483D-8E25-BDD54E88B566}"/>
              </a:ext>
            </a:extLst>
          </p:cNvPr>
          <p:cNvCxnSpPr/>
          <p:nvPr/>
        </p:nvCxnSpPr>
        <p:spPr>
          <a:xfrm>
            <a:off x="5519178" y="46532"/>
            <a:ext cx="0" cy="48791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Luca Riering</dc:creator>
  <cp:lastModifiedBy>pia dommen</cp:lastModifiedBy>
  <cp:revision>8</cp:revision>
  <dcterms:created xsi:type="dcterms:W3CDTF">2019-11-12T17:41:29Z</dcterms:created>
  <dcterms:modified xsi:type="dcterms:W3CDTF">2019-11-30T13:28:55Z</dcterms:modified>
</cp:coreProperties>
</file>