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CD5AD-0C2C-4B30-AAED-84785DB43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E259F7-176B-469B-9326-0E3283F85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2505C-D9FF-46E0-8ABC-C5103D77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348107-4C48-417B-80F2-6F764033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A9CF3B-5BF2-4A08-AC73-364AE75A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71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FB060E-CC37-473A-A67B-885326A5D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FF58E0-0B93-4706-8F40-BB9101302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53654A-F3BF-486E-BC2B-C2124580C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71B0B1-06C0-42E1-91D6-C2CC4129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0BDE77-A25A-47E0-85F2-3CEEB36E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05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9430D60-C795-4C18-9D37-FFC8CCF85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C58505-71E4-4D86-8E2C-DF0C00578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C4E7E0-116C-490E-9FA1-0713CEDC1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560D85-1822-484B-9ACE-23A26B59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C26BC7-7097-460F-933D-D342F27D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68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14F98-5AA6-4AD2-A0A8-9297C33BA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04E05-0BD4-46C9-A184-D4A36927A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15FE61-1123-4088-9FAB-183BD67E2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992F31-B78C-4AA9-A14C-7E85A336C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57A2DC-B944-4805-A790-5EE9FDD9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34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17219-32A7-4C42-8E64-A5DC39F96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7CBB1B-17DE-465B-918D-71EB4F65B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6CEFD6-763C-4245-B1BA-B58E9C659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601106-9593-4514-8884-1CB5D32FC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A4C9FC-AF67-4A95-BE46-299010C3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65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E7388-7BBA-4DA9-8DFE-232A0366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B31C77-9850-4AB4-B6B1-1FA7B8AD5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D6A57C-047D-4D10-818C-76D927003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5F0A7C-5B88-4DD1-89C3-C0DBFE1D7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5FF131-F353-4D5B-9ED5-1B4A45C90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19F21-9269-453E-9996-FA85E9BC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75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DBC48-9A78-4486-8E2D-648EED53D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6D38D0-86B5-4617-BEF6-2306E0409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32A3FC-F75A-4D1F-A2AA-5D4161277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7F2288-ACFF-4F50-8A9B-1B3EF0F2A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B340D7-BA7B-42F1-9530-5C3AD145B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B423109-6B00-4F75-BA6B-80ACF5BC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E158F2A-FB18-48DD-904E-04F29F2C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0A266A7-2FB9-46F0-954C-55697F3E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99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EBCF0-6B55-48FA-9031-4ACCFF005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FBD85CB-209A-48E8-93D8-F6F2D420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882A3D-B5F4-4E4F-9F89-1118055C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65D2AB-2240-4CE4-8ED2-B456FFDDE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92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F02C39D-B28C-486F-9FA7-399FDD0E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DA4B94-AD71-4520-9A16-1C252321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58B4AA-109A-4FC4-A83A-7785A22D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36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1A628-24B7-4475-890E-D9151376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40A10E-BD57-470E-B11E-D2682D1AF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5346EC-2F94-4040-AB7B-D3EE2A30E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CA198A-391D-46E0-9F8D-6FC74F15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E7CB94-7565-4FA7-9895-F445F528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F81D7F-CF03-4437-9675-F47AE891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8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2406F3-66A2-4E2C-859B-E1794F49C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07F708-A8B8-4A55-912C-F1A959000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986BA4-FDD6-44CA-ACF3-FC9CC0CD6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BDD21B-D993-478E-AACB-C173D35EF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79EDBA-FE0E-4BC9-B154-261121C7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6476B5-58EA-42B1-88B0-D5641317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13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F337DB1-F819-422C-A89D-FA05750A6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F55EB4-7803-4BE5-B5D1-BBE3D9DF9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DC64AD-3A59-4B0F-89B8-A8BA4CF681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DAA26-60E2-42D7-8616-FB4270103600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078406-30C8-4D72-8190-8203D5CF4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B6EB15-3C04-4D30-B723-14D48079E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4FC5D-0D9F-4D6B-8985-187FBAEBF5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57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6">
            <a:extLst>
              <a:ext uri="{FF2B5EF4-FFF2-40B4-BE49-F238E27FC236}">
                <a16:creationId xmlns:a16="http://schemas.microsoft.com/office/drawing/2014/main" id="{5B48EAB6-89B1-44BD-A7BC-60F4B018A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00140" y="1306213"/>
            <a:ext cx="6591721" cy="4378325"/>
          </a:xfrm>
          <a:prstGeom prst="rect">
            <a:avLst/>
          </a:prstGeom>
        </p:spPr>
      </p:pic>
      <p:sp>
        <p:nvSpPr>
          <p:cNvPr id="7" name="Ellipse 1">
            <a:extLst>
              <a:ext uri="{FF2B5EF4-FFF2-40B4-BE49-F238E27FC236}">
                <a16:creationId xmlns:a16="http://schemas.microsoft.com/office/drawing/2014/main" id="{892AC85C-D351-4B30-879C-49124AB1C42B}"/>
              </a:ext>
            </a:extLst>
          </p:cNvPr>
          <p:cNvSpPr/>
          <p:nvPr/>
        </p:nvSpPr>
        <p:spPr bwMode="auto">
          <a:xfrm>
            <a:off x="4977411" y="1763622"/>
            <a:ext cx="2016224" cy="64807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94AA2AE-1C0F-4A83-8146-870B24EAD2BA}"/>
              </a:ext>
            </a:extLst>
          </p:cNvPr>
          <p:cNvSpPr/>
          <p:nvPr/>
        </p:nvSpPr>
        <p:spPr bwMode="auto">
          <a:xfrm>
            <a:off x="6888088" y="1763622"/>
            <a:ext cx="2016224" cy="64807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29DFDD8-2AF5-4EFF-BC53-A20E57369225}"/>
              </a:ext>
            </a:extLst>
          </p:cNvPr>
          <p:cNvSpPr/>
          <p:nvPr/>
        </p:nvSpPr>
        <p:spPr bwMode="auto">
          <a:xfrm>
            <a:off x="4943872" y="3131774"/>
            <a:ext cx="2016224" cy="64807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68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Heer</dc:creator>
  <cp:lastModifiedBy>Philipp Heer</cp:lastModifiedBy>
  <cp:revision>1</cp:revision>
  <dcterms:created xsi:type="dcterms:W3CDTF">2020-01-17T13:56:16Z</dcterms:created>
  <dcterms:modified xsi:type="dcterms:W3CDTF">2020-01-17T13:57:39Z</dcterms:modified>
</cp:coreProperties>
</file>