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6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76006E-2192-4909-ADCD-E0E950937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19B9745-F481-42EF-9254-1BE275124B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C5A3F80-EF4B-46E7-BF14-7DFA90B66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6911-C344-418C-A990-93316856D41C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B22EB6-E532-4359-8DCD-8FB88EEC0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038F49C-AA5C-4206-99FF-8C6ED5773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5B834-7EC4-465B-A9CD-EECADEC7D8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1208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4F560C-CE35-4DB9-A71D-A52A8F77F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3125BAA-A5CC-4C2B-899B-D4D9A52035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65A639-73CF-4A18-8DAE-5037BBB75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6911-C344-418C-A990-93316856D41C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911D1F0-E32E-4625-8D96-7EE1A879A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65DBC5-5C34-4FFA-A21B-7266D665D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5B834-7EC4-465B-A9CD-EECADEC7D8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8264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B47167E-0AC3-4FEA-9798-AAA4691E26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C25DF47-E443-4C32-BC84-E4919EEF5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9B64FA8-F363-49B1-B3AC-2D2434CFB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6911-C344-418C-A990-93316856D41C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30997C0-3FA4-4FFE-A74D-68D66CE37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F74FD7-53C8-425A-B0FA-C92582B4A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5B834-7EC4-465B-A9CD-EECADEC7D8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4098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616B2F-1C6E-4656-A4BD-D50D7CC93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00BBCF7-3BE3-4191-93BA-802243637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B0C5465-FADB-49D1-A553-3931BAAEC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6911-C344-418C-A990-93316856D41C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048479-84FD-4C9E-81F6-C04CAAC36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A77F612-7D92-4B4F-BFE3-17DBBED30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5B834-7EC4-465B-A9CD-EECADEC7D8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348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4D98C4-30C5-4EB3-BE1F-B2A4F410F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6312C5C-4849-4DEE-A878-3A9A6C03D0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B0A7AD-3FCA-4CEE-8CF0-76C5D9DB5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6911-C344-418C-A990-93316856D41C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52595AD-9981-46BC-9A54-0202683D4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F772061-562F-466F-BAC6-4AD923031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5B834-7EC4-465B-A9CD-EECADEC7D8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9392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EF67CA-0818-4F71-B71A-5B2DDA8A7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D1A5761-018D-4E7A-B17C-D8F14AFBC6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2BCC82D-77DE-4209-B431-02EF6F92C4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7B620C5-0A6F-4530-8716-C84C9EFDF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6911-C344-418C-A990-93316856D41C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55B038C-E439-4CBE-AF01-EFC30A2F0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62FF499-9CDD-4D07-96C4-5AC44E647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5B834-7EC4-465B-A9CD-EECADEC7D8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5487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871017-2A73-4760-9E39-BC7D39A82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1047474-B820-4F41-A765-F0DC1D01AE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90CE2AB-FCE6-4437-8996-66FC00862E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6286552-7B5B-4C0C-AE04-D1A79404E6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01DE590-2394-4DD1-A2D6-06B875FA8F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DF4E553-4627-4411-BC52-55F08981D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6911-C344-418C-A990-93316856D41C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B164020-4298-4A9E-86B2-221DC00F2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71B523C-DE8C-41E6-BD10-04EAD3F5B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5B834-7EC4-465B-A9CD-EECADEC7D8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409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DE0609-B407-4AD2-9E4E-8A219DD27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35F5C8C-9C94-42C7-AAB1-3B221E1E3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6911-C344-418C-A990-93316856D41C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A9F678-D5B7-4B94-AF3A-19C232922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5549781-E3F0-42E8-8225-583635604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5B834-7EC4-465B-A9CD-EECADEC7D8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5248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390B937-90C3-46BB-8E4E-CFB8F6061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6911-C344-418C-A990-93316856D41C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FB89238-72B6-4A37-B28D-1EE5A6AAD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9402CE2-5151-4032-8070-76C71C05B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5B834-7EC4-465B-A9CD-EECADEC7D8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3665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B404D6-972F-4FA3-879E-A8323C144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2938DF-61C1-492C-B511-38139F82A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2778551-AC76-4EDD-940C-7F1A7A51F5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2969B16-E33A-4B24-98FA-A58676738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6911-C344-418C-A990-93316856D41C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2EDF458-DDA8-456E-9557-8559D36A9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D1C0445-7A4F-415A-B6C4-76ED1EAC1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5B834-7EC4-465B-A9CD-EECADEC7D8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793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CBC6F8-8F88-444C-8357-714180630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8593BC5-F560-4906-80F7-D2AE900B04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9E35F4F-A27D-49EA-AA5B-A30DD2BD05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5E05A44-43D1-4B3D-8BE8-2737DDBFE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6911-C344-418C-A990-93316856D41C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42F3E12-5F08-43F1-89BC-22CCB0176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003E13C-2C6B-4E6C-9330-E15559B0D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5B834-7EC4-465B-A9CD-EECADEC7D8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3323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98365AA-B643-4F93-8601-8E9760F9C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1B6AE2E-98EA-4DD7-8A2E-688066290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DA70D8-4571-4D3A-B98A-94072DE232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F6911-C344-418C-A990-93316856D41C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0DBD55E-CE2F-4EE0-8AA9-8EB5E93067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5107E0C-8FE0-4686-9C31-CEC1B56A36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5B834-7EC4-465B-A9CD-EECADEC7D8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4127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5434194B-EB56-4062-98C6-CB72F287E3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0022124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3746DB1-35A8-422F-9955-4F8E75DBB0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6E3478BA-1BF9-44DD-9FD5-55ACFC2D2728}"/>
              </a:ext>
            </a:extLst>
          </p:cNvPr>
          <p:cNvSpPr txBox="1"/>
          <p:nvPr/>
        </p:nvSpPr>
        <p:spPr>
          <a:xfrm>
            <a:off x="5013943" y="4095829"/>
            <a:ext cx="6613368" cy="20911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Zentraler- Steuerungsalgorithmus</a:t>
            </a:r>
          </a:p>
        </p:txBody>
      </p:sp>
      <p:sp>
        <p:nvSpPr>
          <p:cNvPr id="19" name="Freeform 57">
            <a:extLst>
              <a:ext uri="{FF2B5EF4-FFF2-40B4-BE49-F238E27FC236}">
                <a16:creationId xmlns:a16="http://schemas.microsoft.com/office/drawing/2014/main" id="{B817D9AD-5E85-4E85-AC3E-43E24FA91A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580219"/>
            <a:ext cx="4383459" cy="5287256"/>
          </a:xfrm>
          <a:custGeom>
            <a:avLst/>
            <a:gdLst>
              <a:gd name="connsiteX0" fmla="*/ 1504462 w 4383459"/>
              <a:gd name="connsiteY0" fmla="*/ 0 h 5287256"/>
              <a:gd name="connsiteX1" fmla="*/ 4383459 w 4383459"/>
              <a:gd name="connsiteY1" fmla="*/ 2878997 h 5287256"/>
              <a:gd name="connsiteX2" fmla="*/ 3114137 w 4383459"/>
              <a:gd name="connsiteY2" fmla="*/ 5266307 h 5287256"/>
              <a:gd name="connsiteX3" fmla="*/ 3079653 w 4383459"/>
              <a:gd name="connsiteY3" fmla="*/ 5287256 h 5287256"/>
              <a:gd name="connsiteX4" fmla="*/ 0 w 4383459"/>
              <a:gd name="connsiteY4" fmla="*/ 5287256 h 5287256"/>
              <a:gd name="connsiteX5" fmla="*/ 0 w 4383459"/>
              <a:gd name="connsiteY5" fmla="*/ 427769 h 5287256"/>
              <a:gd name="connsiteX6" fmla="*/ 132161 w 4383459"/>
              <a:gd name="connsiteY6" fmla="*/ 347480 h 5287256"/>
              <a:gd name="connsiteX7" fmla="*/ 1504462 w 4383459"/>
              <a:gd name="connsiteY7" fmla="*/ 0 h 5287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83459" h="5287256">
                <a:moveTo>
                  <a:pt x="1504462" y="0"/>
                </a:moveTo>
                <a:cubicBezTo>
                  <a:pt x="3094488" y="0"/>
                  <a:pt x="4383459" y="1288971"/>
                  <a:pt x="4383459" y="2878997"/>
                </a:cubicBezTo>
                <a:cubicBezTo>
                  <a:pt x="4383459" y="3872763"/>
                  <a:pt x="3879955" y="4748930"/>
                  <a:pt x="3114137" y="5266307"/>
                </a:cubicBezTo>
                <a:lnTo>
                  <a:pt x="3079653" y="5287256"/>
                </a:lnTo>
                <a:lnTo>
                  <a:pt x="0" y="5287256"/>
                </a:lnTo>
                <a:lnTo>
                  <a:pt x="0" y="427769"/>
                </a:lnTo>
                <a:lnTo>
                  <a:pt x="132161" y="347480"/>
                </a:lnTo>
                <a:cubicBezTo>
                  <a:pt x="540096" y="125876"/>
                  <a:pt x="1007579" y="0"/>
                  <a:pt x="1504462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F0810290-E788-4DE3-B716-DBE58CC6A8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12946" y="0"/>
            <a:ext cx="4185112" cy="3170097"/>
          </a:xfrm>
          <a:custGeom>
            <a:avLst/>
            <a:gdLst>
              <a:gd name="connsiteX0" fmla="*/ 301225 w 4185112"/>
              <a:gd name="connsiteY0" fmla="*/ 0 h 3170097"/>
              <a:gd name="connsiteX1" fmla="*/ 3883887 w 4185112"/>
              <a:gd name="connsiteY1" fmla="*/ 0 h 3170097"/>
              <a:gd name="connsiteX2" fmla="*/ 3932552 w 4185112"/>
              <a:gd name="connsiteY2" fmla="*/ 80105 h 3170097"/>
              <a:gd name="connsiteX3" fmla="*/ 4185112 w 4185112"/>
              <a:gd name="connsiteY3" fmla="*/ 1077541 h 3170097"/>
              <a:gd name="connsiteX4" fmla="*/ 2092556 w 4185112"/>
              <a:gd name="connsiteY4" fmla="*/ 3170097 h 3170097"/>
              <a:gd name="connsiteX5" fmla="*/ 0 w 4185112"/>
              <a:gd name="connsiteY5" fmla="*/ 1077541 h 3170097"/>
              <a:gd name="connsiteX6" fmla="*/ 252561 w 4185112"/>
              <a:gd name="connsiteY6" fmla="*/ 80105 h 3170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85112" h="3170097">
                <a:moveTo>
                  <a:pt x="301225" y="0"/>
                </a:moveTo>
                <a:lnTo>
                  <a:pt x="3883887" y="0"/>
                </a:lnTo>
                <a:lnTo>
                  <a:pt x="3932552" y="80105"/>
                </a:lnTo>
                <a:cubicBezTo>
                  <a:pt x="4093621" y="376606"/>
                  <a:pt x="4185112" y="716389"/>
                  <a:pt x="4185112" y="1077541"/>
                </a:cubicBezTo>
                <a:cubicBezTo>
                  <a:pt x="4185112" y="2233228"/>
                  <a:pt x="3248243" y="3170097"/>
                  <a:pt x="2092556" y="3170097"/>
                </a:cubicBezTo>
                <a:cubicBezTo>
                  <a:pt x="936869" y="3170097"/>
                  <a:pt x="0" y="2233228"/>
                  <a:pt x="0" y="1077541"/>
                </a:cubicBezTo>
                <a:cubicBezTo>
                  <a:pt x="0" y="716389"/>
                  <a:pt x="91491" y="376606"/>
                  <a:pt x="252561" y="80105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9" name="Grafik 8" descr="Ein Bild, das Drachen, Zeichnung, Regenschirm enthält.&#10;&#10;Automatisch generierte Beschreibung">
            <a:extLst>
              <a:ext uri="{FF2B5EF4-FFF2-40B4-BE49-F238E27FC236}">
                <a16:creationId xmlns:a16="http://schemas.microsoft.com/office/drawing/2014/main" id="{3421A24C-0992-4843-B25E-EB9FE23A962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93" t="25294" r="9479" b="41007"/>
          <a:stretch/>
        </p:blipFill>
        <p:spPr>
          <a:xfrm>
            <a:off x="323481" y="4708057"/>
            <a:ext cx="3557251" cy="1388079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4DF68C49-FF26-4AB8-B792-BE7F3FDF34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5151" y="246856"/>
            <a:ext cx="3163437" cy="2174280"/>
          </a:xfrm>
          <a:prstGeom prst="rect">
            <a:avLst/>
          </a:prstGeom>
        </p:spPr>
      </p:pic>
      <p:pic>
        <p:nvPicPr>
          <p:cNvPr id="12" name="Grafik 11" descr="Ein Bild, das Drachen, Zeichnung, Regenschirm enthält.&#10;&#10;Automatisch generierte Beschreibung">
            <a:extLst>
              <a:ext uri="{FF2B5EF4-FFF2-40B4-BE49-F238E27FC236}">
                <a16:creationId xmlns:a16="http://schemas.microsoft.com/office/drawing/2014/main" id="{DFA7BED3-9C7F-4381-AC45-88146A03F23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07" r="63419" b="20931"/>
          <a:stretch/>
        </p:blipFill>
        <p:spPr>
          <a:xfrm>
            <a:off x="285031" y="2149943"/>
            <a:ext cx="2951943" cy="2700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281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Yannik Schäfer</dc:creator>
  <cp:lastModifiedBy>Yannik Schäfer</cp:lastModifiedBy>
  <cp:revision>2</cp:revision>
  <dcterms:created xsi:type="dcterms:W3CDTF">2020-02-06T12:23:22Z</dcterms:created>
  <dcterms:modified xsi:type="dcterms:W3CDTF">2020-02-06T12:47:59Z</dcterms:modified>
</cp:coreProperties>
</file>