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6FF745-AE20-4246-8541-19A1CDDA1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9BA97F-83CC-4212-B5C1-4F79A6CD65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6E1E32-9CCD-4D33-911A-E8639FFD1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56D9-4E33-4193-B1E4-4F77F548CBC7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A763FB-6E48-486F-8166-C873A2B71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20A472-ED05-4C67-9EE9-6AAA5AF3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5398-4D80-4B0D-8DA2-B5A6D264D3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51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7CE6F8-2FAB-4B03-8D3C-AB3AAC604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E3B99D0-52F1-4CD6-A4DA-19BE79FF7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BF9B42-87F2-44B8-BA85-116AA262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56D9-4E33-4193-B1E4-4F77F548CBC7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57B33C-0150-458F-B6A1-C4D45C8DE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BDDEBC-8219-4EBF-94D2-BCABFA105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5398-4D80-4B0D-8DA2-B5A6D264D3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17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B172E63-9E91-40E4-BB5B-05ECA23A46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F5C0696-1713-4B7C-A18F-6F037CA3A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872B18-AA6F-4F58-9689-743BD7C84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56D9-4E33-4193-B1E4-4F77F548CBC7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B4BC2B-9F98-4AF2-8AC8-B71A66CB4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8E63A3-D61F-40AB-9B84-38CC6F9D8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5398-4D80-4B0D-8DA2-B5A6D264D3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170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33DA74-7787-4654-AEF1-19666A5CE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3CEA3E-BD78-4911-8B04-4B1415550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F7D509-2F40-4A83-B21C-46F28A9D6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56D9-4E33-4193-B1E4-4F77F548CBC7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E10902-99A9-48FA-8ECB-F4804711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A13D3D-F07A-4D3B-BADE-E121D80D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5398-4D80-4B0D-8DA2-B5A6D264D3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58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CCA6A-CD20-45E7-8B30-99C7030C2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26D1340-ABC9-4CF5-A980-9142B8D43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B58A0D-E43C-4D89-85C5-B58E708CE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56D9-4E33-4193-B1E4-4F77F548CBC7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143C0E-8B4C-4743-9BE8-5895A3FF3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561976-DE2E-4478-883D-B4670625B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5398-4D80-4B0D-8DA2-B5A6D264D3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15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663582-CB0D-4BEA-828F-4710CD025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10E0A0-986B-4D26-8513-ED3E5167D0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56056B3-B4A5-4755-B824-35243762F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0C7F708-7543-4D0E-8A87-9C363D948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56D9-4E33-4193-B1E4-4F77F548CBC7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5B4F83E-D962-4535-83D8-31CCBBEF6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043E53-3FE2-4891-9D27-6FAC481D2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5398-4D80-4B0D-8DA2-B5A6D264D3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16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78FEB3-2452-4C72-91EC-E42C9CDE2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CA7E18-3D68-4AB5-A5D2-A823CE6FD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AE8E19-A02E-448D-8E59-7ACD9E3AE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11189A6-67F1-4EBD-BC89-07CDAF2160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4542806-3023-4705-9E83-A8493D6C57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270A028-6BCF-4947-80A3-F9F55473D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56D9-4E33-4193-B1E4-4F77F548CBC7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D39DAEE-309B-4623-9BF8-91CFA6A38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FEE3128-A934-4C68-9FBA-5704F021F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5398-4D80-4B0D-8DA2-B5A6D264D3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68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35AAE-BC75-4492-BE43-5F6112795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1D1EB6C-0252-4223-87EF-1D89EFC4E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56D9-4E33-4193-B1E4-4F77F548CBC7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8CA0AF0-D575-4947-B0FB-91781E4E3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4E51E0B-5905-4A5E-B1E4-8D1A31623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5398-4D80-4B0D-8DA2-B5A6D264D3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901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0B95319-EE87-4000-8CE9-07E73C044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56D9-4E33-4193-B1E4-4F77F548CBC7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B3E28CE-4FEE-4756-BA07-469F7E5B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143D61F-F375-46E1-BCB2-9C4054E9A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5398-4D80-4B0D-8DA2-B5A6D264D3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83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726D84-D4CE-4375-B351-FF754F08A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5CD6A3-CDEC-4749-B783-ED49AF5CF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AB36A79-D26D-4DE7-9FBA-ED2F59FFA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3E64EC-9923-4759-9569-BB79019FA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56D9-4E33-4193-B1E4-4F77F548CBC7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285F73A-B71A-4465-A5BF-65C054A50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FE4BCA-45A0-4F72-B6D3-C6CA720CD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5398-4D80-4B0D-8DA2-B5A6D264D3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50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3AC621-EA83-44B6-9849-0BE4357EC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9F7D822-B797-42EB-809E-A78AC6BA67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A3514F4-8DCE-4322-991C-F228C048E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AD89C0-4DAF-4112-8291-2CFFAEBF5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56D9-4E33-4193-B1E4-4F77F548CBC7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A920-8D29-489D-AF5D-03C777548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A5EDF1B-2E2A-4C0C-B56E-7BB1A99CA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5398-4D80-4B0D-8DA2-B5A6D264D3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75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7BDA5DB-72F5-44AC-9AF8-6C97C614F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60B7BF-A84A-43DD-B9D7-A9F718069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2957C9-8E79-407C-B902-64F816D669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E56D9-4E33-4193-B1E4-4F77F548CBC7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C9F5CC-3128-4451-ADC3-8B0AE7FB15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06EF15-7399-41BE-B158-F13D5B18F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B5398-4D80-4B0D-8DA2-B5A6D264D3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13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ssdiagramm: Alternativer Prozess 6">
            <a:extLst>
              <a:ext uri="{FF2B5EF4-FFF2-40B4-BE49-F238E27FC236}">
                <a16:creationId xmlns:a16="http://schemas.microsoft.com/office/drawing/2014/main" id="{F00BD1A9-B4F8-4352-922B-2F1C93774AED}"/>
              </a:ext>
            </a:extLst>
          </p:cNvPr>
          <p:cNvSpPr/>
          <p:nvPr/>
        </p:nvSpPr>
        <p:spPr bwMode="auto">
          <a:xfrm>
            <a:off x="432694" y="2050913"/>
            <a:ext cx="1703590" cy="597266"/>
          </a:xfrm>
          <a:prstGeom prst="flowChartAlternateProcess">
            <a:avLst/>
          </a:prstGeom>
          <a:solidFill>
            <a:srgbClr val="1980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400" dirty="0"/>
              <a:t>Start</a:t>
            </a:r>
          </a:p>
          <a:p>
            <a:pPr algn="ctr">
              <a:defRPr/>
            </a:pPr>
            <a:r>
              <a:rPr lang="de-DE" sz="1400" dirty="0"/>
              <a:t>(Ausführen von </a:t>
            </a:r>
            <a:r>
              <a:rPr lang="de-DE" sz="1400" dirty="0" err="1"/>
              <a:t>Main.m</a:t>
            </a:r>
            <a:r>
              <a:rPr lang="de-DE" sz="1400" dirty="0"/>
              <a:t>)</a:t>
            </a:r>
            <a:endParaRPr dirty="0"/>
          </a:p>
        </p:txBody>
      </p:sp>
      <p:sp>
        <p:nvSpPr>
          <p:cNvPr id="12" name="Flussdiagramm: Prozess 14">
            <a:extLst>
              <a:ext uri="{FF2B5EF4-FFF2-40B4-BE49-F238E27FC236}">
                <a16:creationId xmlns:a16="http://schemas.microsoft.com/office/drawing/2014/main" id="{3521276F-1DD3-4C54-B345-DD7549152FD8}"/>
              </a:ext>
            </a:extLst>
          </p:cNvPr>
          <p:cNvSpPr/>
          <p:nvPr/>
        </p:nvSpPr>
        <p:spPr bwMode="auto">
          <a:xfrm>
            <a:off x="2679872" y="2059762"/>
            <a:ext cx="1703590" cy="597266"/>
          </a:xfrm>
          <a:prstGeom prst="flowChartProcess">
            <a:avLst/>
          </a:prstGeom>
          <a:solidFill>
            <a:srgbClr val="1980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dirty="0"/>
              <a:t>Öffnet </a:t>
            </a:r>
            <a:r>
              <a:rPr lang="de-DE" dirty="0" err="1"/>
              <a:t>GUI.m</a:t>
            </a:r>
            <a:endParaRPr dirty="0"/>
          </a:p>
        </p:txBody>
      </p:sp>
      <p:cxnSp>
        <p:nvCxnSpPr>
          <p:cNvPr id="13" name="Gewinkelter Verbinder 25">
            <a:extLst>
              <a:ext uri="{FF2B5EF4-FFF2-40B4-BE49-F238E27FC236}">
                <a16:creationId xmlns:a16="http://schemas.microsoft.com/office/drawing/2014/main" id="{F4F5A705-E6C1-4C01-A94E-85FA88903EBF}"/>
              </a:ext>
            </a:extLst>
          </p:cNvPr>
          <p:cNvCxnSpPr>
            <a:cxnSpLocks/>
            <a:stCxn id="12" idx="3"/>
            <a:endCxn id="15" idx="0"/>
          </p:cNvCxnSpPr>
          <p:nvPr/>
        </p:nvCxnSpPr>
        <p:spPr bwMode="auto">
          <a:xfrm flipV="1">
            <a:off x="4383462" y="1648361"/>
            <a:ext cx="2263717" cy="710034"/>
          </a:xfrm>
          <a:prstGeom prst="bentConnector4">
            <a:avLst>
              <a:gd name="adj1" fmla="val 14403"/>
              <a:gd name="adj2" fmla="val 132196"/>
            </a:avLst>
          </a:prstGeom>
          <a:ln>
            <a:solidFill>
              <a:srgbClr val="1D6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winkelter Verbinder 25">
            <a:extLst>
              <a:ext uri="{FF2B5EF4-FFF2-40B4-BE49-F238E27FC236}">
                <a16:creationId xmlns:a16="http://schemas.microsoft.com/office/drawing/2014/main" id="{FC708C53-45CC-4534-8EFC-628B951D4076}"/>
              </a:ext>
            </a:extLst>
          </p:cNvPr>
          <p:cNvCxnSpPr>
            <a:cxnSpLocks/>
            <a:stCxn id="4" idx="3"/>
            <a:endCxn id="12" idx="1"/>
          </p:cNvCxnSpPr>
          <p:nvPr/>
        </p:nvCxnSpPr>
        <p:spPr bwMode="auto">
          <a:xfrm>
            <a:off x="2136284" y="2349546"/>
            <a:ext cx="543588" cy="8849"/>
          </a:xfrm>
          <a:prstGeom prst="bentConnector3">
            <a:avLst>
              <a:gd name="adj1" fmla="val 50000"/>
            </a:avLst>
          </a:prstGeom>
          <a:ln>
            <a:solidFill>
              <a:srgbClr val="1D6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7">
            <a:extLst>
              <a:ext uri="{FF2B5EF4-FFF2-40B4-BE49-F238E27FC236}">
                <a16:creationId xmlns:a16="http://schemas.microsoft.com/office/drawing/2014/main" id="{83852938-F5C9-4F86-8987-774DC74BF824}"/>
              </a:ext>
            </a:extLst>
          </p:cNvPr>
          <p:cNvSpPr/>
          <p:nvPr/>
        </p:nvSpPr>
        <p:spPr bwMode="auto">
          <a:xfrm>
            <a:off x="5035544" y="1648361"/>
            <a:ext cx="3223270" cy="3916280"/>
          </a:xfrm>
          <a:prstGeom prst="rect">
            <a:avLst/>
          </a:prstGeom>
          <a:noFill/>
          <a:ln w="28575">
            <a:solidFill>
              <a:srgbClr val="1D69D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de-DE" sz="135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B584902-9083-49D1-B593-183CA0542D1D}"/>
              </a:ext>
            </a:extLst>
          </p:cNvPr>
          <p:cNvSpPr txBox="1"/>
          <p:nvPr/>
        </p:nvSpPr>
        <p:spPr>
          <a:xfrm>
            <a:off x="6145166" y="1629506"/>
            <a:ext cx="1109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solidFill>
                  <a:schemeClr val="accent1"/>
                </a:solidFill>
              </a:rPr>
              <a:t>GUI.m</a:t>
            </a:r>
            <a:endParaRPr lang="de-DE" sz="2800" dirty="0">
              <a:solidFill>
                <a:schemeClr val="accent1"/>
              </a:solidFill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226E994A-0448-42A9-A21A-E789F87B19EB}"/>
              </a:ext>
            </a:extLst>
          </p:cNvPr>
          <p:cNvSpPr/>
          <p:nvPr/>
        </p:nvSpPr>
        <p:spPr>
          <a:xfrm>
            <a:off x="5101387" y="2152726"/>
            <a:ext cx="3042146" cy="3925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Pushbutton</a:t>
            </a:r>
            <a:r>
              <a:rPr lang="de-DE" sz="1600" dirty="0"/>
              <a:t> Öffnen</a:t>
            </a:r>
            <a:endParaRPr lang="de-DE" dirty="0"/>
          </a:p>
        </p:txBody>
      </p:sp>
      <p:cxnSp>
        <p:nvCxnSpPr>
          <p:cNvPr id="21" name="Gewinkelter Verbinder 25">
            <a:extLst>
              <a:ext uri="{FF2B5EF4-FFF2-40B4-BE49-F238E27FC236}">
                <a16:creationId xmlns:a16="http://schemas.microsoft.com/office/drawing/2014/main" id="{ABF71B4D-0B81-4FFC-A187-EB36E5D5B219}"/>
              </a:ext>
            </a:extLst>
          </p:cNvPr>
          <p:cNvCxnSpPr>
            <a:cxnSpLocks/>
            <a:stCxn id="18" idx="6"/>
            <a:endCxn id="25" idx="1"/>
          </p:cNvCxnSpPr>
          <p:nvPr/>
        </p:nvCxnSpPr>
        <p:spPr bwMode="auto">
          <a:xfrm>
            <a:off x="8143533" y="2348981"/>
            <a:ext cx="857533" cy="1320"/>
          </a:xfrm>
          <a:prstGeom prst="bentConnector3">
            <a:avLst>
              <a:gd name="adj1" fmla="val 50000"/>
            </a:avLst>
          </a:prstGeom>
          <a:ln>
            <a:solidFill>
              <a:srgbClr val="1D6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ussdiagramm: Prozess 14">
            <a:extLst>
              <a:ext uri="{FF2B5EF4-FFF2-40B4-BE49-F238E27FC236}">
                <a16:creationId xmlns:a16="http://schemas.microsoft.com/office/drawing/2014/main" id="{5334A573-E306-4FFE-987B-053DD0649084}"/>
              </a:ext>
            </a:extLst>
          </p:cNvPr>
          <p:cNvSpPr/>
          <p:nvPr/>
        </p:nvSpPr>
        <p:spPr bwMode="auto">
          <a:xfrm>
            <a:off x="9001066" y="2103111"/>
            <a:ext cx="2017567" cy="494379"/>
          </a:xfrm>
          <a:prstGeom prst="flowChartProcess">
            <a:avLst/>
          </a:prstGeom>
          <a:solidFill>
            <a:srgbClr val="1980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dirty="0"/>
              <a:t>Öffnet </a:t>
            </a:r>
            <a:r>
              <a:rPr lang="de-DE" dirty="0" err="1"/>
              <a:t>Auslesen.m</a:t>
            </a:r>
            <a:endParaRPr dirty="0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275E5B0B-32CF-4AF6-B195-15396E9BD9FC}"/>
              </a:ext>
            </a:extLst>
          </p:cNvPr>
          <p:cNvSpPr/>
          <p:nvPr/>
        </p:nvSpPr>
        <p:spPr>
          <a:xfrm>
            <a:off x="5101387" y="2776471"/>
            <a:ext cx="3072567" cy="3925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Pushbutton</a:t>
            </a:r>
            <a:r>
              <a:rPr lang="de-DE" sz="1600" dirty="0"/>
              <a:t> Simulation</a:t>
            </a:r>
            <a:endParaRPr lang="de-DE" dirty="0"/>
          </a:p>
        </p:txBody>
      </p:sp>
      <p:cxnSp>
        <p:nvCxnSpPr>
          <p:cNvPr id="30" name="Gewinkelter Verbinder 25">
            <a:extLst>
              <a:ext uri="{FF2B5EF4-FFF2-40B4-BE49-F238E27FC236}">
                <a16:creationId xmlns:a16="http://schemas.microsoft.com/office/drawing/2014/main" id="{46712DD1-017D-47D6-80B4-AE82E656D033}"/>
              </a:ext>
            </a:extLst>
          </p:cNvPr>
          <p:cNvCxnSpPr>
            <a:cxnSpLocks/>
            <a:stCxn id="29" idx="6"/>
            <a:endCxn id="31" idx="1"/>
          </p:cNvCxnSpPr>
          <p:nvPr/>
        </p:nvCxnSpPr>
        <p:spPr bwMode="auto">
          <a:xfrm>
            <a:off x="8173954" y="2972726"/>
            <a:ext cx="838108" cy="351474"/>
          </a:xfrm>
          <a:prstGeom prst="bentConnector3">
            <a:avLst>
              <a:gd name="adj1" fmla="val 50000"/>
            </a:avLst>
          </a:prstGeom>
          <a:ln>
            <a:solidFill>
              <a:srgbClr val="1D6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ussdiagramm: Prozess 14">
            <a:extLst>
              <a:ext uri="{FF2B5EF4-FFF2-40B4-BE49-F238E27FC236}">
                <a16:creationId xmlns:a16="http://schemas.microsoft.com/office/drawing/2014/main" id="{F1087175-1F66-4181-847E-CE8724C33F7D}"/>
              </a:ext>
            </a:extLst>
          </p:cNvPr>
          <p:cNvSpPr/>
          <p:nvPr/>
        </p:nvSpPr>
        <p:spPr bwMode="auto">
          <a:xfrm>
            <a:off x="9012062" y="2726849"/>
            <a:ext cx="2017567" cy="1194702"/>
          </a:xfrm>
          <a:prstGeom prst="flowChartProcess">
            <a:avLst/>
          </a:prstGeom>
          <a:solidFill>
            <a:srgbClr val="1980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600" dirty="0"/>
              <a:t>Öffnet  1.Sortieralgorithmus</a:t>
            </a:r>
          </a:p>
          <a:p>
            <a:pPr algn="ctr">
              <a:defRPr/>
            </a:pPr>
            <a:r>
              <a:rPr lang="de-DE" sz="1600" dirty="0"/>
              <a:t>2.Simulation.m</a:t>
            </a:r>
            <a:endParaRPr sz="1600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0DD221AD-EC89-40FB-8EE9-979206B24CA5}"/>
              </a:ext>
            </a:extLst>
          </p:cNvPr>
          <p:cNvSpPr/>
          <p:nvPr/>
        </p:nvSpPr>
        <p:spPr>
          <a:xfrm>
            <a:off x="5101387" y="3400216"/>
            <a:ext cx="3072567" cy="3925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Pushbutton</a:t>
            </a:r>
            <a:r>
              <a:rPr lang="de-DE" sz="1600" dirty="0"/>
              <a:t> Referenz</a:t>
            </a:r>
            <a:endParaRPr lang="de-DE" dirty="0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D97BA343-9E5F-407B-AE97-C0CD1EBFA948}"/>
              </a:ext>
            </a:extLst>
          </p:cNvPr>
          <p:cNvSpPr/>
          <p:nvPr/>
        </p:nvSpPr>
        <p:spPr>
          <a:xfrm>
            <a:off x="5101387" y="4023960"/>
            <a:ext cx="3072567" cy="3925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Pushbutton</a:t>
            </a:r>
            <a:r>
              <a:rPr lang="de-DE" sz="1600" dirty="0"/>
              <a:t> Not-Aus</a:t>
            </a:r>
            <a:endParaRPr lang="de-DE" dirty="0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22841DA9-3C9F-42F1-8E53-017FE5315970}"/>
              </a:ext>
            </a:extLst>
          </p:cNvPr>
          <p:cNvSpPr/>
          <p:nvPr/>
        </p:nvSpPr>
        <p:spPr>
          <a:xfrm>
            <a:off x="6794947" y="4630421"/>
            <a:ext cx="1332005" cy="3925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136EB8D7-71F5-42B4-BE2B-FECABFC7E4BC}"/>
              </a:ext>
            </a:extLst>
          </p:cNvPr>
          <p:cNvSpPr/>
          <p:nvPr/>
        </p:nvSpPr>
        <p:spPr>
          <a:xfrm>
            <a:off x="5154674" y="5082910"/>
            <a:ext cx="1332005" cy="3925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09899AA7-BCAB-47AB-84FE-6B91366FB588}"/>
              </a:ext>
            </a:extLst>
          </p:cNvPr>
          <p:cNvSpPr/>
          <p:nvPr/>
        </p:nvSpPr>
        <p:spPr>
          <a:xfrm>
            <a:off x="6804367" y="5082905"/>
            <a:ext cx="1332005" cy="3925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4321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Philipp Heer</dc:creator>
  <cp:lastModifiedBy>Philipp Heer</cp:lastModifiedBy>
  <cp:revision>6</cp:revision>
  <dcterms:created xsi:type="dcterms:W3CDTF">2020-02-06T11:40:48Z</dcterms:created>
  <dcterms:modified xsi:type="dcterms:W3CDTF">2020-02-06T12:45:13Z</dcterms:modified>
</cp:coreProperties>
</file>