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7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08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38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4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79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07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56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83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04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87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94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8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5E070-A784-44EE-ADBC-7E551C731867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40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ussdiagramm: Alternativer Prozess 19">
            <a:extLst>
              <a:ext uri="{FF2B5EF4-FFF2-40B4-BE49-F238E27FC236}">
                <a16:creationId xmlns:a16="http://schemas.microsoft.com/office/drawing/2014/main" id="{E2444F2A-17FB-4786-A88B-D7A9FC8738DF}"/>
              </a:ext>
            </a:extLst>
          </p:cNvPr>
          <p:cNvSpPr/>
          <p:nvPr/>
        </p:nvSpPr>
        <p:spPr>
          <a:xfrm>
            <a:off x="327279" y="331665"/>
            <a:ext cx="2153651" cy="46011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/>
              <a:t>Start</a:t>
            </a:r>
          </a:p>
        </p:txBody>
      </p:sp>
      <p:sp>
        <p:nvSpPr>
          <p:cNvPr id="21" name="Flussdiagramm: Prozess 20">
            <a:extLst>
              <a:ext uri="{FF2B5EF4-FFF2-40B4-BE49-F238E27FC236}">
                <a16:creationId xmlns:a16="http://schemas.microsoft.com/office/drawing/2014/main" id="{A7AEF95B-DF4C-4742-BEB6-31EFBA6FE322}"/>
              </a:ext>
            </a:extLst>
          </p:cNvPr>
          <p:cNvSpPr/>
          <p:nvPr/>
        </p:nvSpPr>
        <p:spPr>
          <a:xfrm>
            <a:off x="320930" y="1873482"/>
            <a:ext cx="2160000" cy="46011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/>
              <a:t>Einlesen .</a:t>
            </a:r>
            <a:r>
              <a:rPr lang="de-DE" sz="1200" dirty="0" err="1"/>
              <a:t>txt</a:t>
            </a:r>
            <a:r>
              <a:rPr lang="de-DE" sz="1200" dirty="0"/>
              <a:t> Datei</a:t>
            </a:r>
          </a:p>
        </p:txBody>
      </p:sp>
      <p:sp>
        <p:nvSpPr>
          <p:cNvPr id="23" name="Flussdiagramm: Prozess 22">
            <a:extLst>
              <a:ext uri="{FF2B5EF4-FFF2-40B4-BE49-F238E27FC236}">
                <a16:creationId xmlns:a16="http://schemas.microsoft.com/office/drawing/2014/main" id="{AE394C0B-E98D-4D9F-89FF-FFE1D328CA4B}"/>
              </a:ext>
            </a:extLst>
          </p:cNvPr>
          <p:cNvSpPr/>
          <p:nvPr/>
        </p:nvSpPr>
        <p:spPr>
          <a:xfrm>
            <a:off x="7310742" y="1289957"/>
            <a:ext cx="2160000" cy="54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 Koordinaten in String schreiben</a:t>
            </a:r>
          </a:p>
        </p:txBody>
      </p:sp>
      <p:sp>
        <p:nvSpPr>
          <p:cNvPr id="24" name="Flussdiagramm: Prozess 23">
            <a:extLst>
              <a:ext uri="{FF2B5EF4-FFF2-40B4-BE49-F238E27FC236}">
                <a16:creationId xmlns:a16="http://schemas.microsoft.com/office/drawing/2014/main" id="{CC690A3D-9B55-4A30-ADA9-014764B5DEF5}"/>
              </a:ext>
            </a:extLst>
          </p:cNvPr>
          <p:cNvSpPr/>
          <p:nvPr/>
        </p:nvSpPr>
        <p:spPr>
          <a:xfrm>
            <a:off x="320930" y="2544148"/>
            <a:ext cx="2160000" cy="54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.</a:t>
            </a:r>
            <a:r>
              <a:rPr lang="de-DE" sz="1400" dirty="0" err="1"/>
              <a:t>txt</a:t>
            </a:r>
            <a:r>
              <a:rPr lang="de-DE" sz="1400" dirty="0"/>
              <a:t> Datei Aufteilen in </a:t>
            </a:r>
            <a:r>
              <a:rPr lang="de-DE" sz="1400" dirty="0" err="1"/>
              <a:t>Gxx</a:t>
            </a:r>
            <a:r>
              <a:rPr lang="de-DE" sz="1400" dirty="0"/>
              <a:t> , X/Y &amp; Z Koordinaten</a:t>
            </a:r>
          </a:p>
        </p:txBody>
      </p:sp>
      <p:sp>
        <p:nvSpPr>
          <p:cNvPr id="25" name="Flussdiagramm: Alternativer Prozess 24">
            <a:extLst>
              <a:ext uri="{FF2B5EF4-FFF2-40B4-BE49-F238E27FC236}">
                <a16:creationId xmlns:a16="http://schemas.microsoft.com/office/drawing/2014/main" id="{70539F07-2195-4F33-AEBC-36BF565105A2}"/>
              </a:ext>
            </a:extLst>
          </p:cNvPr>
          <p:cNvSpPr/>
          <p:nvPr/>
        </p:nvSpPr>
        <p:spPr>
          <a:xfrm>
            <a:off x="9377153" y="5889378"/>
            <a:ext cx="2160000" cy="540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Ende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E354A87F-D7A7-4258-863A-62F3ED755010}"/>
              </a:ext>
            </a:extLst>
          </p:cNvPr>
          <p:cNvSpPr/>
          <p:nvPr/>
        </p:nvSpPr>
        <p:spPr>
          <a:xfrm>
            <a:off x="3023446" y="3245338"/>
            <a:ext cx="5601934" cy="733912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cxnSp>
        <p:nvCxnSpPr>
          <p:cNvPr id="29" name="Gewinkelter Verbinder 25">
            <a:extLst>
              <a:ext uri="{FF2B5EF4-FFF2-40B4-BE49-F238E27FC236}">
                <a16:creationId xmlns:a16="http://schemas.microsoft.com/office/drawing/2014/main" id="{C2C3EC61-2726-4785-9C56-F109246DE7F9}"/>
              </a:ext>
            </a:extLst>
          </p:cNvPr>
          <p:cNvCxnSpPr>
            <a:cxnSpLocks/>
            <a:stCxn id="21" idx="2"/>
            <a:endCxn id="24" idx="0"/>
          </p:cNvCxnSpPr>
          <p:nvPr/>
        </p:nvCxnSpPr>
        <p:spPr>
          <a:xfrm rot="5400000">
            <a:off x="1295653" y="2438870"/>
            <a:ext cx="210555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winkelter Verbinder 27">
            <a:extLst>
              <a:ext uri="{FF2B5EF4-FFF2-40B4-BE49-F238E27FC236}">
                <a16:creationId xmlns:a16="http://schemas.microsoft.com/office/drawing/2014/main" id="{4432236E-ED9A-4E9F-A6C5-007BDE51B8D8}"/>
              </a:ext>
            </a:extLst>
          </p:cNvPr>
          <p:cNvCxnSpPr>
            <a:cxnSpLocks/>
            <a:stCxn id="24" idx="2"/>
            <a:endCxn id="33" idx="0"/>
          </p:cNvCxnSpPr>
          <p:nvPr/>
        </p:nvCxnSpPr>
        <p:spPr>
          <a:xfrm rot="5400000">
            <a:off x="1227604" y="3251126"/>
            <a:ext cx="340305" cy="63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winkelter Verbinder 33">
            <a:extLst>
              <a:ext uri="{FF2B5EF4-FFF2-40B4-BE49-F238E27FC236}">
                <a16:creationId xmlns:a16="http://schemas.microsoft.com/office/drawing/2014/main" id="{351F3C1A-3848-42B8-B1FA-CAAA79897368}"/>
              </a:ext>
            </a:extLst>
          </p:cNvPr>
          <p:cNvCxnSpPr>
            <a:cxnSpLocks/>
            <a:stCxn id="35" idx="3"/>
            <a:endCxn id="43" idx="1"/>
          </p:cNvCxnSpPr>
          <p:nvPr/>
        </p:nvCxnSpPr>
        <p:spPr>
          <a:xfrm flipV="1">
            <a:off x="2759693" y="3583453"/>
            <a:ext cx="423619" cy="168459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ussdiagramm: Prozess 32">
            <a:extLst>
              <a:ext uri="{FF2B5EF4-FFF2-40B4-BE49-F238E27FC236}">
                <a16:creationId xmlns:a16="http://schemas.microsoft.com/office/drawing/2014/main" id="{CCC733B9-A45F-4949-A769-B6298A41982B}"/>
              </a:ext>
            </a:extLst>
          </p:cNvPr>
          <p:cNvSpPr/>
          <p:nvPr/>
        </p:nvSpPr>
        <p:spPr>
          <a:xfrm>
            <a:off x="314581" y="3424453"/>
            <a:ext cx="2160000" cy="54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 err="1"/>
              <a:t>Gxx</a:t>
            </a:r>
            <a:r>
              <a:rPr lang="de-DE" sz="1400" dirty="0"/>
              <a:t> , X/Y &amp; Z Koordinaten in Matrix eintragen </a:t>
            </a:r>
          </a:p>
        </p:txBody>
      </p:sp>
      <p:sp>
        <p:nvSpPr>
          <p:cNvPr id="35" name="Flussdiagramm: Verzweigung 34">
            <a:extLst>
              <a:ext uri="{FF2B5EF4-FFF2-40B4-BE49-F238E27FC236}">
                <a16:creationId xmlns:a16="http://schemas.microsoft.com/office/drawing/2014/main" id="{056C1D25-EFCA-4833-899A-DB7EA3E0BA76}"/>
              </a:ext>
            </a:extLst>
          </p:cNvPr>
          <p:cNvSpPr/>
          <p:nvPr/>
        </p:nvSpPr>
        <p:spPr>
          <a:xfrm>
            <a:off x="54867" y="4801139"/>
            <a:ext cx="2704826" cy="93382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Nächste Zeile G-Nummer auslesen</a:t>
            </a:r>
          </a:p>
        </p:txBody>
      </p:sp>
      <p:cxnSp>
        <p:nvCxnSpPr>
          <p:cNvPr id="37" name="Gewinkelter Verbinder 27">
            <a:extLst>
              <a:ext uri="{FF2B5EF4-FFF2-40B4-BE49-F238E27FC236}">
                <a16:creationId xmlns:a16="http://schemas.microsoft.com/office/drawing/2014/main" id="{057CFBF7-30F4-4007-807E-DBC643F29B3B}"/>
              </a:ext>
            </a:extLst>
          </p:cNvPr>
          <p:cNvCxnSpPr>
            <a:cxnSpLocks/>
          </p:cNvCxnSpPr>
          <p:nvPr/>
        </p:nvCxnSpPr>
        <p:spPr>
          <a:xfrm rot="16200000" flipH="1">
            <a:off x="995287" y="4376447"/>
            <a:ext cx="836686" cy="1269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ussdiagramm: Prozess 37">
            <a:extLst>
              <a:ext uri="{FF2B5EF4-FFF2-40B4-BE49-F238E27FC236}">
                <a16:creationId xmlns:a16="http://schemas.microsoft.com/office/drawing/2014/main" id="{59FC6086-E066-4A1E-9A6E-86D08E5A26E2}"/>
              </a:ext>
            </a:extLst>
          </p:cNvPr>
          <p:cNvSpPr/>
          <p:nvPr/>
        </p:nvSpPr>
        <p:spPr>
          <a:xfrm>
            <a:off x="3183312" y="4179192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G01 </a:t>
            </a:r>
          </a:p>
        </p:txBody>
      </p:sp>
      <p:cxnSp>
        <p:nvCxnSpPr>
          <p:cNvPr id="39" name="Gewinkelter Verbinder 33">
            <a:extLst>
              <a:ext uri="{FF2B5EF4-FFF2-40B4-BE49-F238E27FC236}">
                <a16:creationId xmlns:a16="http://schemas.microsoft.com/office/drawing/2014/main" id="{D478E7B7-9FE1-4252-B91D-830AA78F1A6D}"/>
              </a:ext>
            </a:extLst>
          </p:cNvPr>
          <p:cNvCxnSpPr>
            <a:cxnSpLocks/>
            <a:stCxn id="35" idx="3"/>
            <a:endCxn id="38" idx="1"/>
          </p:cNvCxnSpPr>
          <p:nvPr/>
        </p:nvCxnSpPr>
        <p:spPr>
          <a:xfrm flipV="1">
            <a:off x="2759693" y="4433631"/>
            <a:ext cx="423619" cy="83441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winkelter Verbinder 33">
            <a:extLst>
              <a:ext uri="{FF2B5EF4-FFF2-40B4-BE49-F238E27FC236}">
                <a16:creationId xmlns:a16="http://schemas.microsoft.com/office/drawing/2014/main" id="{66269C5F-2DA5-4ECD-ABA8-D6D3C8649FFA}"/>
              </a:ext>
            </a:extLst>
          </p:cNvPr>
          <p:cNvCxnSpPr>
            <a:cxnSpLocks/>
            <a:stCxn id="35" idx="3"/>
            <a:endCxn id="41" idx="1"/>
          </p:cNvCxnSpPr>
          <p:nvPr/>
        </p:nvCxnSpPr>
        <p:spPr>
          <a:xfrm>
            <a:off x="2759693" y="5268050"/>
            <a:ext cx="423619" cy="205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ussdiagramm: Prozess 40">
            <a:extLst>
              <a:ext uri="{FF2B5EF4-FFF2-40B4-BE49-F238E27FC236}">
                <a16:creationId xmlns:a16="http://schemas.microsoft.com/office/drawing/2014/main" id="{052C12AD-50E6-4113-AE64-BAB744EFACE2}"/>
              </a:ext>
            </a:extLst>
          </p:cNvPr>
          <p:cNvSpPr/>
          <p:nvPr/>
        </p:nvSpPr>
        <p:spPr>
          <a:xfrm>
            <a:off x="3183312" y="5034160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G02 </a:t>
            </a:r>
          </a:p>
        </p:txBody>
      </p:sp>
      <p:sp>
        <p:nvSpPr>
          <p:cNvPr id="42" name="Flussdiagramm: Prozess 41">
            <a:extLst>
              <a:ext uri="{FF2B5EF4-FFF2-40B4-BE49-F238E27FC236}">
                <a16:creationId xmlns:a16="http://schemas.microsoft.com/office/drawing/2014/main" id="{BBBA9BB0-2200-476D-B219-53F981A39BDC}"/>
              </a:ext>
            </a:extLst>
          </p:cNvPr>
          <p:cNvSpPr/>
          <p:nvPr/>
        </p:nvSpPr>
        <p:spPr>
          <a:xfrm>
            <a:off x="3183312" y="5883188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G03 </a:t>
            </a:r>
          </a:p>
        </p:txBody>
      </p:sp>
      <p:sp>
        <p:nvSpPr>
          <p:cNvPr id="43" name="Flussdiagramm: Prozess 42">
            <a:extLst>
              <a:ext uri="{FF2B5EF4-FFF2-40B4-BE49-F238E27FC236}">
                <a16:creationId xmlns:a16="http://schemas.microsoft.com/office/drawing/2014/main" id="{70E69FDF-9E5E-4756-BFBD-19B0943B0242}"/>
              </a:ext>
            </a:extLst>
          </p:cNvPr>
          <p:cNvSpPr/>
          <p:nvPr/>
        </p:nvSpPr>
        <p:spPr>
          <a:xfrm>
            <a:off x="3183312" y="3329014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G00 </a:t>
            </a:r>
          </a:p>
        </p:txBody>
      </p:sp>
      <p:cxnSp>
        <p:nvCxnSpPr>
          <p:cNvPr id="44" name="Gewinkelter Verbinder 33">
            <a:extLst>
              <a:ext uri="{FF2B5EF4-FFF2-40B4-BE49-F238E27FC236}">
                <a16:creationId xmlns:a16="http://schemas.microsoft.com/office/drawing/2014/main" id="{378FB789-B8EC-4587-B882-079BE0B51403}"/>
              </a:ext>
            </a:extLst>
          </p:cNvPr>
          <p:cNvCxnSpPr>
            <a:cxnSpLocks/>
            <a:stCxn id="35" idx="3"/>
            <a:endCxn id="42" idx="1"/>
          </p:cNvCxnSpPr>
          <p:nvPr/>
        </p:nvCxnSpPr>
        <p:spPr>
          <a:xfrm>
            <a:off x="2759693" y="5268050"/>
            <a:ext cx="423619" cy="86957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ussdiagramm: Prozess 44">
            <a:extLst>
              <a:ext uri="{FF2B5EF4-FFF2-40B4-BE49-F238E27FC236}">
                <a16:creationId xmlns:a16="http://schemas.microsoft.com/office/drawing/2014/main" id="{8DB3C8BE-F945-475F-8ECF-494D959DBD26}"/>
              </a:ext>
            </a:extLst>
          </p:cNvPr>
          <p:cNvSpPr/>
          <p:nvPr/>
        </p:nvSpPr>
        <p:spPr>
          <a:xfrm>
            <a:off x="5086757" y="3336369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X / Y &amp; Z Daten Auslesen</a:t>
            </a:r>
          </a:p>
        </p:txBody>
      </p:sp>
      <p:sp>
        <p:nvSpPr>
          <p:cNvPr id="46" name="Flussdiagramm: Prozess 45">
            <a:extLst>
              <a:ext uri="{FF2B5EF4-FFF2-40B4-BE49-F238E27FC236}">
                <a16:creationId xmlns:a16="http://schemas.microsoft.com/office/drawing/2014/main" id="{06CAF263-9B2F-4AB4-B5B2-52FA20BBEBF0}"/>
              </a:ext>
            </a:extLst>
          </p:cNvPr>
          <p:cNvSpPr/>
          <p:nvPr/>
        </p:nvSpPr>
        <p:spPr>
          <a:xfrm>
            <a:off x="5102792" y="4179192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X / Y &amp; Z Daten Auslesen </a:t>
            </a:r>
          </a:p>
        </p:txBody>
      </p:sp>
      <p:sp>
        <p:nvSpPr>
          <p:cNvPr id="47" name="Flussdiagramm: Prozess 46">
            <a:extLst>
              <a:ext uri="{FF2B5EF4-FFF2-40B4-BE49-F238E27FC236}">
                <a16:creationId xmlns:a16="http://schemas.microsoft.com/office/drawing/2014/main" id="{A7F5DFCC-395A-4690-8028-706E09EA89BD}"/>
              </a:ext>
            </a:extLst>
          </p:cNvPr>
          <p:cNvSpPr/>
          <p:nvPr/>
        </p:nvSpPr>
        <p:spPr>
          <a:xfrm>
            <a:off x="5086757" y="5034160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X / Y &amp; Z Daten Auslesen </a:t>
            </a:r>
          </a:p>
        </p:txBody>
      </p:sp>
      <p:sp>
        <p:nvSpPr>
          <p:cNvPr id="48" name="Flussdiagramm: Prozess 47">
            <a:extLst>
              <a:ext uri="{FF2B5EF4-FFF2-40B4-BE49-F238E27FC236}">
                <a16:creationId xmlns:a16="http://schemas.microsoft.com/office/drawing/2014/main" id="{567AC154-C23A-4682-8233-446B96253194}"/>
              </a:ext>
            </a:extLst>
          </p:cNvPr>
          <p:cNvSpPr/>
          <p:nvPr/>
        </p:nvSpPr>
        <p:spPr>
          <a:xfrm>
            <a:off x="5102792" y="5883369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X / Y &amp; Z Daten Auslesen </a:t>
            </a:r>
          </a:p>
        </p:txBody>
      </p:sp>
      <p:sp>
        <p:nvSpPr>
          <p:cNvPr id="49" name="Flussdiagramm: Prozess 48">
            <a:extLst>
              <a:ext uri="{FF2B5EF4-FFF2-40B4-BE49-F238E27FC236}">
                <a16:creationId xmlns:a16="http://schemas.microsoft.com/office/drawing/2014/main" id="{350ECFA1-B426-46FB-A9B0-DD524EA55864}"/>
              </a:ext>
            </a:extLst>
          </p:cNvPr>
          <p:cNvSpPr/>
          <p:nvPr/>
        </p:nvSpPr>
        <p:spPr>
          <a:xfrm>
            <a:off x="7032549" y="3329014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Koordinaten errechnen</a:t>
            </a:r>
          </a:p>
        </p:txBody>
      </p:sp>
      <p:sp>
        <p:nvSpPr>
          <p:cNvPr id="50" name="Flussdiagramm: Prozess 49">
            <a:extLst>
              <a:ext uri="{FF2B5EF4-FFF2-40B4-BE49-F238E27FC236}">
                <a16:creationId xmlns:a16="http://schemas.microsoft.com/office/drawing/2014/main" id="{613D5040-04F7-4490-912A-FB603B93B59F}"/>
              </a:ext>
            </a:extLst>
          </p:cNvPr>
          <p:cNvSpPr/>
          <p:nvPr/>
        </p:nvSpPr>
        <p:spPr>
          <a:xfrm>
            <a:off x="7032549" y="4180825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Koordinaten errechnen</a:t>
            </a:r>
          </a:p>
        </p:txBody>
      </p:sp>
      <p:sp>
        <p:nvSpPr>
          <p:cNvPr id="51" name="Flussdiagramm: Prozess 50">
            <a:extLst>
              <a:ext uri="{FF2B5EF4-FFF2-40B4-BE49-F238E27FC236}">
                <a16:creationId xmlns:a16="http://schemas.microsoft.com/office/drawing/2014/main" id="{78F96E0B-25AB-4CBE-9F19-71B54E145263}"/>
              </a:ext>
            </a:extLst>
          </p:cNvPr>
          <p:cNvSpPr/>
          <p:nvPr/>
        </p:nvSpPr>
        <p:spPr>
          <a:xfrm>
            <a:off x="7032549" y="5002148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Koordinaten errechnen</a:t>
            </a:r>
          </a:p>
        </p:txBody>
      </p:sp>
      <p:sp>
        <p:nvSpPr>
          <p:cNvPr id="52" name="Flussdiagramm: Prozess 51">
            <a:extLst>
              <a:ext uri="{FF2B5EF4-FFF2-40B4-BE49-F238E27FC236}">
                <a16:creationId xmlns:a16="http://schemas.microsoft.com/office/drawing/2014/main" id="{FD8A717D-A02D-41CA-9860-75BF14C623B8}"/>
              </a:ext>
            </a:extLst>
          </p:cNvPr>
          <p:cNvSpPr/>
          <p:nvPr/>
        </p:nvSpPr>
        <p:spPr>
          <a:xfrm>
            <a:off x="7032549" y="5883188"/>
            <a:ext cx="1435320" cy="50887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Koordinaten errechnen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66FD92E-0661-416B-A3FF-811F4B1BA0EB}"/>
              </a:ext>
            </a:extLst>
          </p:cNvPr>
          <p:cNvSpPr/>
          <p:nvPr/>
        </p:nvSpPr>
        <p:spPr>
          <a:xfrm>
            <a:off x="3023447" y="4094366"/>
            <a:ext cx="5601934" cy="733912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58529480-3EE8-4A84-8B5C-2BB07F89E54A}"/>
              </a:ext>
            </a:extLst>
          </p:cNvPr>
          <p:cNvSpPr/>
          <p:nvPr/>
        </p:nvSpPr>
        <p:spPr>
          <a:xfrm>
            <a:off x="3023446" y="4943394"/>
            <a:ext cx="5601934" cy="733912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D84DEB6F-7A47-41CE-934A-01A241F68290}"/>
              </a:ext>
            </a:extLst>
          </p:cNvPr>
          <p:cNvSpPr/>
          <p:nvPr/>
        </p:nvSpPr>
        <p:spPr>
          <a:xfrm>
            <a:off x="3014045" y="5792422"/>
            <a:ext cx="5611335" cy="733912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56" name="Flussdiagramm: Prozess 55">
            <a:extLst>
              <a:ext uri="{FF2B5EF4-FFF2-40B4-BE49-F238E27FC236}">
                <a16:creationId xmlns:a16="http://schemas.microsoft.com/office/drawing/2014/main" id="{120E2914-3AD9-4C30-9200-BE30FCB74378}"/>
              </a:ext>
            </a:extLst>
          </p:cNvPr>
          <p:cNvSpPr/>
          <p:nvPr/>
        </p:nvSpPr>
        <p:spPr>
          <a:xfrm>
            <a:off x="320929" y="1110271"/>
            <a:ext cx="2153651" cy="54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Schnittstelle konfigurieren</a:t>
            </a:r>
          </a:p>
        </p:txBody>
      </p:sp>
      <p:cxnSp>
        <p:nvCxnSpPr>
          <p:cNvPr id="57" name="Gewinkelter Verbinder 27">
            <a:extLst>
              <a:ext uri="{FF2B5EF4-FFF2-40B4-BE49-F238E27FC236}">
                <a16:creationId xmlns:a16="http://schemas.microsoft.com/office/drawing/2014/main" id="{CB590052-5568-4B7B-8069-6248B605C614}"/>
              </a:ext>
            </a:extLst>
          </p:cNvPr>
          <p:cNvCxnSpPr>
            <a:cxnSpLocks/>
            <a:stCxn id="43" idx="3"/>
            <a:endCxn id="45" idx="1"/>
          </p:cNvCxnSpPr>
          <p:nvPr/>
        </p:nvCxnSpPr>
        <p:spPr>
          <a:xfrm>
            <a:off x="4618632" y="3583453"/>
            <a:ext cx="468125" cy="735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winkelter Verbinder 27">
            <a:extLst>
              <a:ext uri="{FF2B5EF4-FFF2-40B4-BE49-F238E27FC236}">
                <a16:creationId xmlns:a16="http://schemas.microsoft.com/office/drawing/2014/main" id="{A4D0D27D-8402-4450-8F8E-1812E1E905CE}"/>
              </a:ext>
            </a:extLst>
          </p:cNvPr>
          <p:cNvCxnSpPr>
            <a:cxnSpLocks/>
            <a:stCxn id="38" idx="3"/>
            <a:endCxn id="46" idx="1"/>
          </p:cNvCxnSpPr>
          <p:nvPr/>
        </p:nvCxnSpPr>
        <p:spPr>
          <a:xfrm>
            <a:off x="4618632" y="4433631"/>
            <a:ext cx="484160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winkelter Verbinder 27">
            <a:extLst>
              <a:ext uri="{FF2B5EF4-FFF2-40B4-BE49-F238E27FC236}">
                <a16:creationId xmlns:a16="http://schemas.microsoft.com/office/drawing/2014/main" id="{9C0958B4-A6DB-4520-940A-9DA6470D2FFD}"/>
              </a:ext>
            </a:extLst>
          </p:cNvPr>
          <p:cNvCxnSpPr>
            <a:cxnSpLocks/>
            <a:stCxn id="41" idx="3"/>
            <a:endCxn id="47" idx="1"/>
          </p:cNvCxnSpPr>
          <p:nvPr/>
        </p:nvCxnSpPr>
        <p:spPr>
          <a:xfrm>
            <a:off x="4618632" y="5288599"/>
            <a:ext cx="468125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winkelter Verbinder 27">
            <a:extLst>
              <a:ext uri="{FF2B5EF4-FFF2-40B4-BE49-F238E27FC236}">
                <a16:creationId xmlns:a16="http://schemas.microsoft.com/office/drawing/2014/main" id="{FCAEDB49-780D-471F-B859-5C25B4445F35}"/>
              </a:ext>
            </a:extLst>
          </p:cNvPr>
          <p:cNvCxnSpPr>
            <a:cxnSpLocks/>
            <a:stCxn id="42" idx="3"/>
            <a:endCxn id="48" idx="1"/>
          </p:cNvCxnSpPr>
          <p:nvPr/>
        </p:nvCxnSpPr>
        <p:spPr>
          <a:xfrm>
            <a:off x="4618632" y="6137627"/>
            <a:ext cx="484160" cy="18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winkelter Verbinder 27">
            <a:extLst>
              <a:ext uri="{FF2B5EF4-FFF2-40B4-BE49-F238E27FC236}">
                <a16:creationId xmlns:a16="http://schemas.microsoft.com/office/drawing/2014/main" id="{8F90B16B-332F-4864-9D17-F9DD045E6E1A}"/>
              </a:ext>
            </a:extLst>
          </p:cNvPr>
          <p:cNvCxnSpPr>
            <a:cxnSpLocks/>
            <a:stCxn id="45" idx="3"/>
            <a:endCxn id="49" idx="1"/>
          </p:cNvCxnSpPr>
          <p:nvPr/>
        </p:nvCxnSpPr>
        <p:spPr>
          <a:xfrm flipV="1">
            <a:off x="6522077" y="3583453"/>
            <a:ext cx="510472" cy="735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winkelter Verbinder 27">
            <a:extLst>
              <a:ext uri="{FF2B5EF4-FFF2-40B4-BE49-F238E27FC236}">
                <a16:creationId xmlns:a16="http://schemas.microsoft.com/office/drawing/2014/main" id="{AB614CF4-BA2C-4EA8-8246-F11B03C48EE6}"/>
              </a:ext>
            </a:extLst>
          </p:cNvPr>
          <p:cNvCxnSpPr>
            <a:cxnSpLocks/>
            <a:stCxn id="46" idx="3"/>
            <a:endCxn id="50" idx="1"/>
          </p:cNvCxnSpPr>
          <p:nvPr/>
        </p:nvCxnSpPr>
        <p:spPr>
          <a:xfrm>
            <a:off x="6538112" y="4433631"/>
            <a:ext cx="494437" cy="163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winkelter Verbinder 27">
            <a:extLst>
              <a:ext uri="{FF2B5EF4-FFF2-40B4-BE49-F238E27FC236}">
                <a16:creationId xmlns:a16="http://schemas.microsoft.com/office/drawing/2014/main" id="{A73D42DB-B26D-4810-B8B5-D9FFD0BD8F2D}"/>
              </a:ext>
            </a:extLst>
          </p:cNvPr>
          <p:cNvCxnSpPr>
            <a:cxnSpLocks/>
            <a:stCxn id="47" idx="3"/>
            <a:endCxn id="51" idx="1"/>
          </p:cNvCxnSpPr>
          <p:nvPr/>
        </p:nvCxnSpPr>
        <p:spPr>
          <a:xfrm flipV="1">
            <a:off x="6522077" y="5256587"/>
            <a:ext cx="510472" cy="3201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winkelter Verbinder 27">
            <a:extLst>
              <a:ext uri="{FF2B5EF4-FFF2-40B4-BE49-F238E27FC236}">
                <a16:creationId xmlns:a16="http://schemas.microsoft.com/office/drawing/2014/main" id="{AE53B736-1518-47AE-B8D0-99680F7C27C3}"/>
              </a:ext>
            </a:extLst>
          </p:cNvPr>
          <p:cNvCxnSpPr>
            <a:cxnSpLocks/>
            <a:stCxn id="48" idx="3"/>
            <a:endCxn id="52" idx="1"/>
          </p:cNvCxnSpPr>
          <p:nvPr/>
        </p:nvCxnSpPr>
        <p:spPr>
          <a:xfrm flipV="1">
            <a:off x="6538112" y="6137627"/>
            <a:ext cx="494437" cy="18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ussdiagramm: Prozess 64">
            <a:extLst>
              <a:ext uri="{FF2B5EF4-FFF2-40B4-BE49-F238E27FC236}">
                <a16:creationId xmlns:a16="http://schemas.microsoft.com/office/drawing/2014/main" id="{5F7B1CB5-1560-4C3E-8776-133DF5B796FC}"/>
              </a:ext>
            </a:extLst>
          </p:cNvPr>
          <p:cNvSpPr/>
          <p:nvPr/>
        </p:nvSpPr>
        <p:spPr>
          <a:xfrm>
            <a:off x="7322172" y="2223266"/>
            <a:ext cx="2160000" cy="54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Strings über Schnittstelle Senden</a:t>
            </a:r>
          </a:p>
        </p:txBody>
      </p:sp>
      <p:cxnSp>
        <p:nvCxnSpPr>
          <p:cNvPr id="66" name="Gewinkelter Verbinder 25">
            <a:extLst>
              <a:ext uri="{FF2B5EF4-FFF2-40B4-BE49-F238E27FC236}">
                <a16:creationId xmlns:a16="http://schemas.microsoft.com/office/drawing/2014/main" id="{9A268254-54EA-4740-96AF-FB35A7AFE64E}"/>
              </a:ext>
            </a:extLst>
          </p:cNvPr>
          <p:cNvCxnSpPr>
            <a:cxnSpLocks/>
            <a:stCxn id="56" idx="2"/>
            <a:endCxn id="21" idx="0"/>
          </p:cNvCxnSpPr>
          <p:nvPr/>
        </p:nvCxnSpPr>
        <p:spPr>
          <a:xfrm rot="16200000" flipH="1">
            <a:off x="1287737" y="1760288"/>
            <a:ext cx="223211" cy="31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winkelter Verbinder 25">
            <a:extLst>
              <a:ext uri="{FF2B5EF4-FFF2-40B4-BE49-F238E27FC236}">
                <a16:creationId xmlns:a16="http://schemas.microsoft.com/office/drawing/2014/main" id="{BCF2B8EE-3D97-457A-B454-76AF7AD442F5}"/>
              </a:ext>
            </a:extLst>
          </p:cNvPr>
          <p:cNvCxnSpPr>
            <a:cxnSpLocks/>
            <a:stCxn id="20" idx="2"/>
            <a:endCxn id="56" idx="0"/>
          </p:cNvCxnSpPr>
          <p:nvPr/>
        </p:nvCxnSpPr>
        <p:spPr>
          <a:xfrm rot="5400000">
            <a:off x="1241683" y="947848"/>
            <a:ext cx="318495" cy="63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winkelter Verbinder 25">
            <a:extLst>
              <a:ext uri="{FF2B5EF4-FFF2-40B4-BE49-F238E27FC236}">
                <a16:creationId xmlns:a16="http://schemas.microsoft.com/office/drawing/2014/main" id="{DB73CBCC-F5FA-4ABC-84E8-EE90351CD50D}"/>
              </a:ext>
            </a:extLst>
          </p:cNvPr>
          <p:cNvCxnSpPr>
            <a:cxnSpLocks/>
            <a:stCxn id="27" idx="3"/>
            <a:endCxn id="85" idx="2"/>
          </p:cNvCxnSpPr>
          <p:nvPr/>
        </p:nvCxnSpPr>
        <p:spPr>
          <a:xfrm flipH="1" flipV="1">
            <a:off x="5035221" y="2028884"/>
            <a:ext cx="3590159" cy="1583410"/>
          </a:xfrm>
          <a:prstGeom prst="bentConnector4">
            <a:avLst>
              <a:gd name="adj1" fmla="val -6367"/>
              <a:gd name="adj2" fmla="val 4137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winkelter Verbinder 25">
            <a:extLst>
              <a:ext uri="{FF2B5EF4-FFF2-40B4-BE49-F238E27FC236}">
                <a16:creationId xmlns:a16="http://schemas.microsoft.com/office/drawing/2014/main" id="{5EA10946-FCEA-4D87-8D01-17A53878FBC8}"/>
              </a:ext>
            </a:extLst>
          </p:cNvPr>
          <p:cNvCxnSpPr>
            <a:cxnSpLocks/>
            <a:stCxn id="53" idx="3"/>
            <a:endCxn id="85" idx="2"/>
          </p:cNvCxnSpPr>
          <p:nvPr/>
        </p:nvCxnSpPr>
        <p:spPr>
          <a:xfrm flipH="1" flipV="1">
            <a:off x="5035221" y="2028884"/>
            <a:ext cx="3590160" cy="2432438"/>
          </a:xfrm>
          <a:prstGeom prst="bentConnector4">
            <a:avLst>
              <a:gd name="adj1" fmla="val -6367"/>
              <a:gd name="adj2" fmla="val 613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winkelter Verbinder 25">
            <a:extLst>
              <a:ext uri="{FF2B5EF4-FFF2-40B4-BE49-F238E27FC236}">
                <a16:creationId xmlns:a16="http://schemas.microsoft.com/office/drawing/2014/main" id="{985AA95C-7F1D-4504-B0BD-519A0018A0E3}"/>
              </a:ext>
            </a:extLst>
          </p:cNvPr>
          <p:cNvCxnSpPr>
            <a:cxnSpLocks/>
          </p:cNvCxnSpPr>
          <p:nvPr/>
        </p:nvCxnSpPr>
        <p:spPr>
          <a:xfrm flipH="1" flipV="1">
            <a:off x="5035221" y="1994594"/>
            <a:ext cx="3590159" cy="3281466"/>
          </a:xfrm>
          <a:prstGeom prst="bentConnector4">
            <a:avLst>
              <a:gd name="adj1" fmla="val -6367"/>
              <a:gd name="adj2" fmla="val 7022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winkelter Verbinder 25">
            <a:extLst>
              <a:ext uri="{FF2B5EF4-FFF2-40B4-BE49-F238E27FC236}">
                <a16:creationId xmlns:a16="http://schemas.microsoft.com/office/drawing/2014/main" id="{D0D5A01D-E110-4D2A-B703-86ABF86DC31B}"/>
              </a:ext>
            </a:extLst>
          </p:cNvPr>
          <p:cNvCxnSpPr>
            <a:cxnSpLocks/>
            <a:stCxn id="55" idx="3"/>
            <a:endCxn id="85" idx="2"/>
          </p:cNvCxnSpPr>
          <p:nvPr/>
        </p:nvCxnSpPr>
        <p:spPr>
          <a:xfrm flipH="1" flipV="1">
            <a:off x="5035221" y="2028884"/>
            <a:ext cx="3590159" cy="4130494"/>
          </a:xfrm>
          <a:prstGeom prst="bentConnector4">
            <a:avLst>
              <a:gd name="adj1" fmla="val -6367"/>
              <a:gd name="adj2" fmla="val 771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ussdiagramm: Verzweigung 72">
            <a:extLst>
              <a:ext uri="{FF2B5EF4-FFF2-40B4-BE49-F238E27FC236}">
                <a16:creationId xmlns:a16="http://schemas.microsoft.com/office/drawing/2014/main" id="{2C9794D8-C382-49CE-B327-28D72822628F}"/>
              </a:ext>
            </a:extLst>
          </p:cNvPr>
          <p:cNvSpPr/>
          <p:nvPr/>
        </p:nvSpPr>
        <p:spPr>
          <a:xfrm>
            <a:off x="9104740" y="4347837"/>
            <a:ext cx="2704826" cy="93382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Letzte Zeile Matrix erreicht?</a:t>
            </a:r>
          </a:p>
        </p:txBody>
      </p:sp>
      <p:sp>
        <p:nvSpPr>
          <p:cNvPr id="75" name="Textfeld 179">
            <a:extLst>
              <a:ext uri="{FF2B5EF4-FFF2-40B4-BE49-F238E27FC236}">
                <a16:creationId xmlns:a16="http://schemas.microsoft.com/office/drawing/2014/main" id="{068EB64B-47BF-4B3A-A113-FB6583D775CD}"/>
              </a:ext>
            </a:extLst>
          </p:cNvPr>
          <p:cNvSpPr txBox="1"/>
          <p:nvPr/>
        </p:nvSpPr>
        <p:spPr>
          <a:xfrm>
            <a:off x="10091690" y="519528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Ja</a:t>
            </a:r>
          </a:p>
        </p:txBody>
      </p:sp>
      <p:sp>
        <p:nvSpPr>
          <p:cNvPr id="76" name="Textfeld 180">
            <a:extLst>
              <a:ext uri="{FF2B5EF4-FFF2-40B4-BE49-F238E27FC236}">
                <a16:creationId xmlns:a16="http://schemas.microsoft.com/office/drawing/2014/main" id="{2E2EF3D2-88B2-44AC-B253-39DF16C3AB72}"/>
              </a:ext>
            </a:extLst>
          </p:cNvPr>
          <p:cNvSpPr txBox="1"/>
          <p:nvPr/>
        </p:nvSpPr>
        <p:spPr>
          <a:xfrm>
            <a:off x="11497621" y="4430724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Nein</a:t>
            </a:r>
          </a:p>
        </p:txBody>
      </p:sp>
      <p:cxnSp>
        <p:nvCxnSpPr>
          <p:cNvPr id="77" name="Gewinkelter Verbinder 25">
            <a:extLst>
              <a:ext uri="{FF2B5EF4-FFF2-40B4-BE49-F238E27FC236}">
                <a16:creationId xmlns:a16="http://schemas.microsoft.com/office/drawing/2014/main" id="{9AD09C47-9B1E-4350-A933-A0B3D52797AC}"/>
              </a:ext>
            </a:extLst>
          </p:cNvPr>
          <p:cNvCxnSpPr>
            <a:cxnSpLocks/>
            <a:stCxn id="73" idx="2"/>
            <a:endCxn id="25" idx="0"/>
          </p:cNvCxnSpPr>
          <p:nvPr/>
        </p:nvCxnSpPr>
        <p:spPr>
          <a:xfrm rot="5400000">
            <a:off x="10153293" y="5585518"/>
            <a:ext cx="607720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winkelter Verbinder 25">
            <a:extLst>
              <a:ext uri="{FF2B5EF4-FFF2-40B4-BE49-F238E27FC236}">
                <a16:creationId xmlns:a16="http://schemas.microsoft.com/office/drawing/2014/main" id="{46BCD0C3-7F53-4580-922C-5549D95675E3}"/>
              </a:ext>
            </a:extLst>
          </p:cNvPr>
          <p:cNvCxnSpPr>
            <a:cxnSpLocks/>
            <a:stCxn id="73" idx="3"/>
            <a:endCxn id="80" idx="2"/>
          </p:cNvCxnSpPr>
          <p:nvPr/>
        </p:nvCxnSpPr>
        <p:spPr>
          <a:xfrm flipH="1">
            <a:off x="1414259" y="4814748"/>
            <a:ext cx="10395307" cy="1696894"/>
          </a:xfrm>
          <a:prstGeom prst="bentConnector4">
            <a:avLst>
              <a:gd name="adj1" fmla="val -2199"/>
              <a:gd name="adj2" fmla="val 11347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hteck 78">
            <a:extLst>
              <a:ext uri="{FF2B5EF4-FFF2-40B4-BE49-F238E27FC236}">
                <a16:creationId xmlns:a16="http://schemas.microsoft.com/office/drawing/2014/main" id="{E2646131-3D78-4461-A908-3821CFD48140}"/>
              </a:ext>
            </a:extLst>
          </p:cNvPr>
          <p:cNvSpPr/>
          <p:nvPr/>
        </p:nvSpPr>
        <p:spPr>
          <a:xfrm>
            <a:off x="163476" y="1804464"/>
            <a:ext cx="2436151" cy="2289901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80" name="Flussdiagramm: Prozess 79">
            <a:extLst>
              <a:ext uri="{FF2B5EF4-FFF2-40B4-BE49-F238E27FC236}">
                <a16:creationId xmlns:a16="http://schemas.microsoft.com/office/drawing/2014/main" id="{5F7B1CB5-1560-4C3E-8776-133DF5B796FC}"/>
              </a:ext>
            </a:extLst>
          </p:cNvPr>
          <p:cNvSpPr/>
          <p:nvPr/>
        </p:nvSpPr>
        <p:spPr>
          <a:xfrm>
            <a:off x="334259" y="5971642"/>
            <a:ext cx="2160000" cy="54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Puffer</a:t>
            </a:r>
          </a:p>
        </p:txBody>
      </p:sp>
      <p:cxnSp>
        <p:nvCxnSpPr>
          <p:cNvPr id="81" name="Gewinkelter Verbinder 25">
            <a:extLst>
              <a:ext uri="{FF2B5EF4-FFF2-40B4-BE49-F238E27FC236}">
                <a16:creationId xmlns:a16="http://schemas.microsoft.com/office/drawing/2014/main" id="{46BCD0C3-7F53-4580-922C-5549D95675E3}"/>
              </a:ext>
            </a:extLst>
          </p:cNvPr>
          <p:cNvCxnSpPr>
            <a:cxnSpLocks/>
            <a:stCxn id="80" idx="0"/>
            <a:endCxn id="35" idx="2"/>
          </p:cNvCxnSpPr>
          <p:nvPr/>
        </p:nvCxnSpPr>
        <p:spPr>
          <a:xfrm rot="16200000" flipV="1">
            <a:off x="1292429" y="5849811"/>
            <a:ext cx="236682" cy="697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ussdiagramm: Verzweigung 84">
            <a:extLst>
              <a:ext uri="{FF2B5EF4-FFF2-40B4-BE49-F238E27FC236}">
                <a16:creationId xmlns:a16="http://schemas.microsoft.com/office/drawing/2014/main" id="{056C1D25-EFCA-4833-899A-DB7EA3E0BA76}"/>
              </a:ext>
            </a:extLst>
          </p:cNvPr>
          <p:cNvSpPr/>
          <p:nvPr/>
        </p:nvSpPr>
        <p:spPr>
          <a:xfrm>
            <a:off x="3682808" y="1095063"/>
            <a:ext cx="2704826" cy="93382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Simulationsplot?</a:t>
            </a:r>
          </a:p>
        </p:txBody>
      </p:sp>
      <p:sp>
        <p:nvSpPr>
          <p:cNvPr id="148" name="Textfeld 180">
            <a:extLst>
              <a:ext uri="{FF2B5EF4-FFF2-40B4-BE49-F238E27FC236}">
                <a16:creationId xmlns:a16="http://schemas.microsoft.com/office/drawing/2014/main" id="{2E2EF3D2-88B2-44AC-B253-39DF16C3AB72}"/>
              </a:ext>
            </a:extLst>
          </p:cNvPr>
          <p:cNvSpPr txBox="1"/>
          <p:nvPr/>
        </p:nvSpPr>
        <p:spPr>
          <a:xfrm>
            <a:off x="6135933" y="1191083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Nein</a:t>
            </a:r>
          </a:p>
        </p:txBody>
      </p:sp>
      <p:cxnSp>
        <p:nvCxnSpPr>
          <p:cNvPr id="156" name="Gewinkelter Verbinder 25">
            <a:extLst>
              <a:ext uri="{FF2B5EF4-FFF2-40B4-BE49-F238E27FC236}">
                <a16:creationId xmlns:a16="http://schemas.microsoft.com/office/drawing/2014/main" id="{46BCD0C3-7F53-4580-922C-5549D95675E3}"/>
              </a:ext>
            </a:extLst>
          </p:cNvPr>
          <p:cNvCxnSpPr>
            <a:cxnSpLocks/>
            <a:stCxn id="85" idx="3"/>
            <a:endCxn id="23" idx="1"/>
          </p:cNvCxnSpPr>
          <p:nvPr/>
        </p:nvCxnSpPr>
        <p:spPr>
          <a:xfrm flipV="1">
            <a:off x="6387634" y="1559957"/>
            <a:ext cx="923108" cy="20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winkelter Verbinder 25">
            <a:extLst>
              <a:ext uri="{FF2B5EF4-FFF2-40B4-BE49-F238E27FC236}">
                <a16:creationId xmlns:a16="http://schemas.microsoft.com/office/drawing/2014/main" id="{46BCD0C3-7F53-4580-922C-5549D95675E3}"/>
              </a:ext>
            </a:extLst>
          </p:cNvPr>
          <p:cNvCxnSpPr>
            <a:cxnSpLocks/>
            <a:stCxn id="23" idx="2"/>
            <a:endCxn id="65" idx="0"/>
          </p:cNvCxnSpPr>
          <p:nvPr/>
        </p:nvCxnSpPr>
        <p:spPr>
          <a:xfrm rot="16200000" flipH="1">
            <a:off x="8199803" y="2020896"/>
            <a:ext cx="393309" cy="1143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winkelter Verbinder 25">
            <a:extLst>
              <a:ext uri="{FF2B5EF4-FFF2-40B4-BE49-F238E27FC236}">
                <a16:creationId xmlns:a16="http://schemas.microsoft.com/office/drawing/2014/main" id="{46BCD0C3-7F53-4580-922C-5549D95675E3}"/>
              </a:ext>
            </a:extLst>
          </p:cNvPr>
          <p:cNvCxnSpPr>
            <a:cxnSpLocks/>
            <a:stCxn id="65" idx="3"/>
            <a:endCxn id="73" idx="0"/>
          </p:cNvCxnSpPr>
          <p:nvPr/>
        </p:nvCxnSpPr>
        <p:spPr>
          <a:xfrm>
            <a:off x="9482172" y="2493266"/>
            <a:ext cx="974981" cy="18545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Flussdiagramm: Prozess 167">
            <a:extLst>
              <a:ext uri="{FF2B5EF4-FFF2-40B4-BE49-F238E27FC236}">
                <a16:creationId xmlns:a16="http://schemas.microsoft.com/office/drawing/2014/main" id="{AE394C0B-E98D-4D9F-89FF-FFE1D328CA4B}"/>
              </a:ext>
            </a:extLst>
          </p:cNvPr>
          <p:cNvSpPr/>
          <p:nvPr/>
        </p:nvSpPr>
        <p:spPr>
          <a:xfrm>
            <a:off x="3955221" y="313587"/>
            <a:ext cx="2160000" cy="54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/>
              <a:t> Koordinaten plotten</a:t>
            </a:r>
          </a:p>
        </p:txBody>
      </p:sp>
      <p:cxnSp>
        <p:nvCxnSpPr>
          <p:cNvPr id="169" name="Gewinkelter Verbinder 25">
            <a:extLst>
              <a:ext uri="{FF2B5EF4-FFF2-40B4-BE49-F238E27FC236}">
                <a16:creationId xmlns:a16="http://schemas.microsoft.com/office/drawing/2014/main" id="{46BCD0C3-7F53-4580-922C-5549D95675E3}"/>
              </a:ext>
            </a:extLst>
          </p:cNvPr>
          <p:cNvCxnSpPr>
            <a:cxnSpLocks/>
            <a:stCxn id="85" idx="0"/>
            <a:endCxn id="168" idx="2"/>
          </p:cNvCxnSpPr>
          <p:nvPr/>
        </p:nvCxnSpPr>
        <p:spPr>
          <a:xfrm rot="5400000" flipH="1" flipV="1">
            <a:off x="4914483" y="974325"/>
            <a:ext cx="241476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Gewinkelter Verbinder 25">
            <a:extLst>
              <a:ext uri="{FF2B5EF4-FFF2-40B4-BE49-F238E27FC236}">
                <a16:creationId xmlns:a16="http://schemas.microsoft.com/office/drawing/2014/main" id="{46BCD0C3-7F53-4580-922C-5549D95675E3}"/>
              </a:ext>
            </a:extLst>
          </p:cNvPr>
          <p:cNvCxnSpPr>
            <a:cxnSpLocks/>
            <a:stCxn id="168" idx="3"/>
            <a:endCxn id="73" idx="0"/>
          </p:cNvCxnSpPr>
          <p:nvPr/>
        </p:nvCxnSpPr>
        <p:spPr>
          <a:xfrm>
            <a:off x="6115221" y="583587"/>
            <a:ext cx="4341932" cy="37642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feld 179">
            <a:extLst>
              <a:ext uri="{FF2B5EF4-FFF2-40B4-BE49-F238E27FC236}">
                <a16:creationId xmlns:a16="http://schemas.microsoft.com/office/drawing/2014/main" id="{068EB64B-47BF-4B3A-A113-FB6583D775CD}"/>
              </a:ext>
            </a:extLst>
          </p:cNvPr>
          <p:cNvSpPr txBox="1"/>
          <p:nvPr/>
        </p:nvSpPr>
        <p:spPr>
          <a:xfrm>
            <a:off x="4676206" y="83355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Ja</a:t>
            </a:r>
          </a:p>
        </p:txBody>
      </p:sp>
    </p:spTree>
    <p:extLst>
      <p:ext uri="{BB962C8B-B14F-4D97-AF65-F5344CB8AC3E}">
        <p14:creationId xmlns:p14="http://schemas.microsoft.com/office/powerpoint/2010/main" val="347475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Breitbild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Hochschule Hamm-Lippstadt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Heer, Philipp</dc:creator>
  <cp:lastModifiedBy>Philipp Heer</cp:lastModifiedBy>
  <cp:revision>15</cp:revision>
  <dcterms:created xsi:type="dcterms:W3CDTF">2019-10-09T13:21:53Z</dcterms:created>
  <dcterms:modified xsi:type="dcterms:W3CDTF">2020-01-08T14:19:49Z</dcterms:modified>
</cp:coreProperties>
</file>