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1068F1-CBD6-41E1-BC25-96A3372397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493915E-E9A4-4A13-90AE-4BB48D4325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87241A-F1C0-431E-BDA2-0B3B550DC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4042-82E9-40F2-A29C-476B3BB831FC}" type="datetimeFigureOut">
              <a:rPr lang="de-DE" smtClean="0"/>
              <a:t>15.01.2020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A130ED-A4F7-40D7-B64D-B3D810DEE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B61C5A-6FC4-4FB8-A9D8-4024755DD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8D71-4825-4AA9-8548-45A19DB944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8134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62C37A-294D-4B0E-8DBE-62738DCED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81E9856-B360-4866-A0B7-7F36088F1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C09DDB-75AE-41B3-8C27-B6D1F8385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4042-82E9-40F2-A29C-476B3BB831FC}" type="datetimeFigureOut">
              <a:rPr lang="de-DE" smtClean="0"/>
              <a:t>15.01.2020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C6E5FE-DDB6-4408-A651-A810296B1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711D45-6140-4DDB-A2DD-BE1EBDA7C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8D71-4825-4AA9-8548-45A19DB944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054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A4C9AFC-C9B3-443D-863A-B3B817C15C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B8BE85D-4A53-4F86-AC79-940718891F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79A34B9-6D8D-4FE8-A038-6D3366C69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4042-82E9-40F2-A29C-476B3BB831FC}" type="datetimeFigureOut">
              <a:rPr lang="de-DE" smtClean="0"/>
              <a:t>15.01.2020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A0005E-D31C-4C64-9C10-34F24706E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B729EE5-9BC2-42F9-8476-64ED79FBD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8D71-4825-4AA9-8548-45A19DB944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2969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EAD952-3840-4BC8-A313-003CFFF68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1C14D7-51C8-4D20-8EB6-FE02C6358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E988DA3-8990-4D73-B5FD-66148A322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4042-82E9-40F2-A29C-476B3BB831FC}" type="datetimeFigureOut">
              <a:rPr lang="de-DE" smtClean="0"/>
              <a:t>15.01.2020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EF51274-81DD-4843-9D5E-066B3E183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901D3D-D8CF-4AD6-9F4C-DD19C63AF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8D71-4825-4AA9-8548-45A19DB944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987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FDFCB2-40AE-4D74-949C-D8CC27A4A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C880FB-9BA3-4296-96AF-9D9862B76E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E7638A-EE85-4407-B4DA-68D393CCA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4042-82E9-40F2-A29C-476B3BB831FC}" type="datetimeFigureOut">
              <a:rPr lang="de-DE" smtClean="0"/>
              <a:t>15.01.2020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5BE81F-1013-40C5-A152-B3EDA44A9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42A614-5760-4DE8-887A-C23F7200E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8D71-4825-4AA9-8548-45A19DB944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539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57C7A4-89AF-4A68-A834-3210C5AAA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C25516-C448-42E7-8B83-7A7C0306E2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7B1700A-8DD1-4F03-AE91-8F6AA54B0E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5D0CD03-6DA2-4BE7-B4B9-D8C3A695A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4042-82E9-40F2-A29C-476B3BB831FC}" type="datetimeFigureOut">
              <a:rPr lang="de-DE" smtClean="0"/>
              <a:t>15.01.2020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4C7D2E0-BA80-49F4-AA21-867A331CF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88E91C9-1D1E-47D6-B5BE-BE4E98725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8D71-4825-4AA9-8548-45A19DB944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5096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7C4EC2-E356-4569-B1B7-749C211A4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42AC483-84CA-472D-98CA-2AE463C2CF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0648AD2-43C5-4202-AB7B-E1566DFE9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087444D-B256-49A1-9C74-2DC4FF3695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9DAB2F2-03CA-409D-9995-10B55731C2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5ABD799-1A09-456C-8BFE-162AABB68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4042-82E9-40F2-A29C-476B3BB831FC}" type="datetimeFigureOut">
              <a:rPr lang="de-DE" smtClean="0"/>
              <a:t>15.01.2020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54EAED5-9EC7-4385-856B-CD7DFC09E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1DC1A9B-ECAD-4F2A-9AF1-BC1621B8C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8D71-4825-4AA9-8548-45A19DB944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0039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64D9E3-A50F-4A58-98C4-9AEEE5569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F921FFD-6842-40AD-BDE6-C30B29E71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4042-82E9-40F2-A29C-476B3BB831FC}" type="datetimeFigureOut">
              <a:rPr lang="de-DE" smtClean="0"/>
              <a:t>15.01.2020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6814B60-B237-4169-953D-50606A72F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9920223-E6B4-4AA5-9912-43A7A0075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8D71-4825-4AA9-8548-45A19DB944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9601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3A39871-D4E1-4401-9199-7939FC8EF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4042-82E9-40F2-A29C-476B3BB831FC}" type="datetimeFigureOut">
              <a:rPr lang="de-DE" smtClean="0"/>
              <a:t>15.01.2020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D2612CC-70B5-49A8-A2AC-A9BF7F102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BE89E0B-93F2-45F6-9F8F-6CE3D8AFE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8D71-4825-4AA9-8548-45A19DB944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5253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5924CB-F295-4CA5-A1C5-29D315F8E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01990FD-E50B-4C9A-89A4-4F1B792B4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7E9165C-335E-446F-9D96-BA61E6BCE7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FC022A5-F316-4723-8F1C-B2E5B6A0B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4042-82E9-40F2-A29C-476B3BB831FC}" type="datetimeFigureOut">
              <a:rPr lang="de-DE" smtClean="0"/>
              <a:t>15.01.2020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6280288-210D-4F8C-981D-6B2E3D4DE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7A63304-444D-4A2E-B30D-56F4042B2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8D71-4825-4AA9-8548-45A19DB944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8767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FA143D-D9EE-4E74-96CB-DC7E84B1C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86B49AF-8DC1-4EBD-8E85-E58828517F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A601CBA-C01F-47D9-BEAF-E19AFF22E6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C8C4E58-6CF6-47B5-AF8B-579FD64DD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B4042-82E9-40F2-A29C-476B3BB831FC}" type="datetimeFigureOut">
              <a:rPr lang="de-DE" smtClean="0"/>
              <a:t>15.01.2020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C65344F-6B0F-4D8C-B25D-0D9F9501F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1C1A682-D354-4939-921F-A3845050C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98D71-4825-4AA9-8548-45A19DB944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6618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BA818CB-C201-432F-BBA8-81DEE57E1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BB04D4-FD3B-4B68-BFD8-F65A981237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50A1F2-27F6-4735-987D-43CC214554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B4042-82E9-40F2-A29C-476B3BB831FC}" type="datetimeFigureOut">
              <a:rPr lang="de-DE" smtClean="0"/>
              <a:t>15.01.2020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8255E9-4981-406F-B2CE-58FE043F36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54B9477-849B-4190-80F5-E6E6AD2B33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98D71-4825-4AA9-8548-45A19DB944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084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E6CDD379-2B6A-47D8-9F26-AD1358690A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481" y="0"/>
            <a:ext cx="33450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701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FAE2F7E7-3919-4685-92E2-086463B11B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3047" y="778259"/>
            <a:ext cx="7925906" cy="5601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736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Maximilian Bröer</dc:creator>
  <cp:lastModifiedBy>Maximilian Bröer</cp:lastModifiedBy>
  <cp:revision>1</cp:revision>
  <dcterms:created xsi:type="dcterms:W3CDTF">2020-01-15T15:48:48Z</dcterms:created>
  <dcterms:modified xsi:type="dcterms:W3CDTF">2020-01-15T15:50:07Z</dcterms:modified>
</cp:coreProperties>
</file>