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modernComment_100_896DB9D.xml" ContentType="application/vnd.ms-powerpoint.comment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AB6EB16-9ECE-6405-117E-0C2C4D547A16}" name="Timo Wortmann" initials="TW" userId="b8e6c90923a6ab45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4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omments/modernComment_100_896DB9D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46055888-A0FB-4790-843A-D3F3FF762CF7}" authorId="{4AB6EB16-9ECE-6405-117E-0C2C4D547A16}" created="2021-10-18T15:44:24.092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144104349" sldId="256"/>
      <ac:spMk id="17" creationId="{1D35BAE8-B408-44F6-BE6C-A0118BD59D57}"/>
    </ac:deMkLst>
    <p188:txBody>
      <a:bodyPr/>
      <a:lstStyle/>
      <a:p>
        <a:r>
          <a:rPr lang="de-DE"/>
          <a:t>Induktives Signal beim Eintreffen des Schlittens in die Station </a:t>
        </a:r>
      </a:p>
    </p188:txBody>
  </p188:cm>
  <p188:cm id="{63D61604-9B59-494E-BE93-6C80B7C96370}" authorId="{4AB6EB16-9ECE-6405-117E-0C2C4D547A16}" created="2021-10-18T15:47:51.558">
    <pc:sldMkLst xmlns:pc="http://schemas.microsoft.com/office/powerpoint/2013/main/command">
      <pc:docMk/>
      <pc:sldMk cId="144104349" sldId="256"/>
    </pc:sldMkLst>
    <p188:txBody>
      <a:bodyPr/>
      <a:lstStyle/>
      <a:p>
        <a:r>
          <a:rPr lang="de-DE"/>
          <a:t>Spannungssignal wird an die SPS weitergeleitet</a:t>
        </a:r>
      </a:p>
    </p188:txBody>
  </p188:cm>
  <p188:cm id="{0F3AF3BD-C8C6-4F8D-B5C7-C015757B0252}" authorId="{4AB6EB16-9ECE-6405-117E-0C2C4D547A16}" created="2021-10-18T15:49:55.936">
    <pc:sldMkLst xmlns:pc="http://schemas.microsoft.com/office/powerpoint/2013/main/command">
      <pc:docMk/>
      <pc:sldMk cId="144104349" sldId="256"/>
    </pc:sldMkLst>
    <p188:txBody>
      <a:bodyPr/>
      <a:lstStyle/>
      <a:p>
        <a:r>
          <a:rPr lang="de-DE"/>
          <a:t>Siemens SPS schickt ein Spannungssignal an den Druckluftzylinder zum Anhalten des Schlittens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D7C6AF-3176-4E33-9CB9-A55F3BC8D1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183B72A-3A42-489C-A963-B88DF47C8B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0EF3C7-E1AE-4E63-8EC4-BB7E4AC23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8A1D5-3FD0-46F4-BDAB-79346441722E}" type="datetimeFigureOut">
              <a:rPr lang="de-DE" smtClean="0"/>
              <a:t>23.11.2021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3013081-CF3F-4186-85D4-C47A93F55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8C2AA3F-5DFF-4789-A502-3E6C9368B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8F2C-5F5F-4DF4-80CF-7C01EFEB2D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746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DC0172-7BC7-4AEA-BDD9-BE5CAA0D3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2279008-7571-4E44-BA14-E4201643CE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F164C5B-4269-4F3C-924E-E23D569A5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8A1D5-3FD0-46F4-BDAB-79346441722E}" type="datetimeFigureOut">
              <a:rPr lang="de-DE" smtClean="0"/>
              <a:t>23.11.2021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8B9218A-16FA-4673-AD63-D7A4D119E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7C17456-165C-4F86-94BB-9B4CED222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8F2C-5F5F-4DF4-80CF-7C01EFEB2D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8305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054935C-AEE2-42AC-8EFB-4D666E1D45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9AFC569-3949-4DE8-95FC-B65B3F5F05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FA38C17-C410-4036-A844-6E841383A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8A1D5-3FD0-46F4-BDAB-79346441722E}" type="datetimeFigureOut">
              <a:rPr lang="de-DE" smtClean="0"/>
              <a:t>23.11.2021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E8E8F17-EC59-4F26-894A-9A3062CBF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82E7A34-0EB7-4C70-8953-5C59B2848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8F2C-5F5F-4DF4-80CF-7C01EFEB2D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8466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9B38F4-DFBC-4BE2-A6E1-B1864FAB7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B762EDC-CB75-4EDA-AEA6-53FA42A10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A83D2B4-D9C1-4662-9701-A8307E4FC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8A1D5-3FD0-46F4-BDAB-79346441722E}" type="datetimeFigureOut">
              <a:rPr lang="de-DE" smtClean="0"/>
              <a:t>23.11.2021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21DF98-D593-4B95-B83C-7D5BBE5E8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A099472-4ED2-4231-ACE3-E6FCE4FF6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8F2C-5F5F-4DF4-80CF-7C01EFEB2D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1644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53C4A3-60C5-41AE-BE34-A914E6D5A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7ABDF42-661E-445B-9CD0-9591A3EAE2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77F4882-A2BD-4B7D-841D-4DA792507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8A1D5-3FD0-46F4-BDAB-79346441722E}" type="datetimeFigureOut">
              <a:rPr lang="de-DE" smtClean="0"/>
              <a:t>23.11.2021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2FB2DA0-F3F9-436F-8BA6-DBA207977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73321C3-6316-46E4-B974-A02B80BE0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8F2C-5F5F-4DF4-80CF-7C01EFEB2D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2396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F1A581-7251-4D11-AA74-125FDB217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AFEBA7-C23A-4D7F-A54F-B19003B9E2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654D0AA-4F44-4364-8A39-3B39FC1FBB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620786F-2D53-4DFD-AD38-B8BFED656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8A1D5-3FD0-46F4-BDAB-79346441722E}" type="datetimeFigureOut">
              <a:rPr lang="de-DE" smtClean="0"/>
              <a:t>23.11.2021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B378726-E300-474F-BC63-BF8CE9134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0A47755-E381-4EA6-A6D3-543976DB4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8F2C-5F5F-4DF4-80CF-7C01EFEB2D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1444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6F286F-972B-434E-8E00-5789581EC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4D428C1-E81F-4E62-8E65-D1B24469D2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BC55263-3E0C-475D-BDB7-82BF79DD51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D0699F2-D13C-499D-926B-A0A14EC47D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AC1A936-F336-4561-BB97-19D99A1DA6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DBF9015-A805-4C6B-A1F8-874CACF82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8A1D5-3FD0-46F4-BDAB-79346441722E}" type="datetimeFigureOut">
              <a:rPr lang="de-DE" smtClean="0"/>
              <a:t>23.11.2021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98F59D9-D3D3-4F8C-925F-304C478CF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AFCB955-3698-4138-891C-5491EE7ED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8F2C-5F5F-4DF4-80CF-7C01EFEB2D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5433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001B98-982A-426B-BA35-73E7DF120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D3C6D3C-E81D-49B0-84F3-5B6E2246B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8A1D5-3FD0-46F4-BDAB-79346441722E}" type="datetimeFigureOut">
              <a:rPr lang="de-DE" smtClean="0"/>
              <a:t>23.11.2021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F55601E-C2DB-4CEF-8B69-465FF2555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8EA3E5A-1A81-4F5F-8C8B-B04A866D1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8F2C-5F5F-4DF4-80CF-7C01EFEB2D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8355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47D1D30-AD55-4B83-BF7F-02E0A42BA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8A1D5-3FD0-46F4-BDAB-79346441722E}" type="datetimeFigureOut">
              <a:rPr lang="de-DE" smtClean="0"/>
              <a:t>23.11.2021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83C69ED-53E3-4DBE-9ABE-3355AFDEE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7CA43B1-2159-4FEB-815D-E50136BDA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8F2C-5F5F-4DF4-80CF-7C01EFEB2D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8267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D7902D-AC30-41B2-83FF-D07BE50AF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1541978-2E9B-478D-9D85-74F3652831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0F5FF9C-572A-4FF1-89BE-029E43FE8E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590E51F-96A2-464B-A408-19A0AB696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8A1D5-3FD0-46F4-BDAB-79346441722E}" type="datetimeFigureOut">
              <a:rPr lang="de-DE" smtClean="0"/>
              <a:t>23.11.2021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FA64450-FDD8-4150-9E56-002E1C268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485ED70-4BCE-4FA1-B36C-CF9DCE7AA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8F2C-5F5F-4DF4-80CF-7C01EFEB2D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220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E1FFD-518D-43D2-AE56-108D16D86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3C8BE61-952A-4E2B-9962-16812D5A1B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005BF0F-0B13-43E1-9676-5C48C34EE3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65BC53-6A4F-4A19-A428-11D385E8F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8A1D5-3FD0-46F4-BDAB-79346441722E}" type="datetimeFigureOut">
              <a:rPr lang="de-DE" smtClean="0"/>
              <a:t>23.11.2021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1901D6-672B-4038-8DD3-0FFB7C438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707AC29-2FCD-4725-A30F-47C10FB4F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8F2C-5F5F-4DF4-80CF-7C01EFEB2D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8808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8266723-2452-4547-8347-9EC47D40D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46600C8-F1C5-4F8D-9AA0-C1A1976034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4713C30-0710-48DC-8356-21DEAAD400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8A1D5-3FD0-46F4-BDAB-79346441722E}" type="datetimeFigureOut">
              <a:rPr lang="de-DE" smtClean="0"/>
              <a:t>23.11.2021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F76A32D-2AF7-4FF0-A66E-27DFD06773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995D020-3614-40D9-8125-2B8E7193B4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18F2C-5F5F-4DF4-80CF-7C01EFEB2D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407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0_896DB9D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hteck 67">
            <a:extLst>
              <a:ext uri="{FF2B5EF4-FFF2-40B4-BE49-F238E27FC236}">
                <a16:creationId xmlns:a16="http://schemas.microsoft.com/office/drawing/2014/main" id="{4E5FE1F9-FF50-4456-872A-17D56F509757}"/>
              </a:ext>
            </a:extLst>
          </p:cNvPr>
          <p:cNvSpPr/>
          <p:nvPr/>
        </p:nvSpPr>
        <p:spPr>
          <a:xfrm>
            <a:off x="2335721" y="3903635"/>
            <a:ext cx="1893605" cy="9242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Siemens SPS</a:t>
            </a:r>
          </a:p>
        </p:txBody>
      </p:sp>
      <p:sp>
        <p:nvSpPr>
          <p:cNvPr id="59" name="Rechteck 58">
            <a:extLst>
              <a:ext uri="{FF2B5EF4-FFF2-40B4-BE49-F238E27FC236}">
                <a16:creationId xmlns:a16="http://schemas.microsoft.com/office/drawing/2014/main" id="{07746F89-3350-47EC-883A-0698763C5FC8}"/>
              </a:ext>
            </a:extLst>
          </p:cNvPr>
          <p:cNvSpPr/>
          <p:nvPr/>
        </p:nvSpPr>
        <p:spPr>
          <a:xfrm>
            <a:off x="5164584" y="3901262"/>
            <a:ext cx="1975408" cy="9285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Ansteuerung des Ansaugroboter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5B211000-3B61-4F04-918E-496528942B94}"/>
              </a:ext>
            </a:extLst>
          </p:cNvPr>
          <p:cNvSpPr/>
          <p:nvPr/>
        </p:nvSpPr>
        <p:spPr>
          <a:xfrm>
            <a:off x="119847" y="984893"/>
            <a:ext cx="8751904" cy="21395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Förderband</a:t>
            </a:r>
          </a:p>
          <a:p>
            <a:endParaRPr lang="de-DE" dirty="0"/>
          </a:p>
          <a:p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96D24217-2F62-439A-B73D-30B5073D828E}"/>
              </a:ext>
            </a:extLst>
          </p:cNvPr>
          <p:cNvSpPr/>
          <p:nvPr/>
        </p:nvSpPr>
        <p:spPr>
          <a:xfrm>
            <a:off x="2335721" y="5339823"/>
            <a:ext cx="189360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Druckluftzylinder zum Anhalten des Schlittens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BF58B580-C6B9-4E3B-A91D-6EC6A6B8B009}"/>
              </a:ext>
            </a:extLst>
          </p:cNvPr>
          <p:cNvSpPr/>
          <p:nvPr/>
        </p:nvSpPr>
        <p:spPr>
          <a:xfrm>
            <a:off x="620161" y="3894850"/>
            <a:ext cx="1200071" cy="921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Induktiver Sensor</a:t>
            </a:r>
          </a:p>
        </p:txBody>
      </p:sp>
      <p:sp>
        <p:nvSpPr>
          <p:cNvPr id="13" name="Rechteck: abgerundete Ecken 12">
            <a:extLst>
              <a:ext uri="{FF2B5EF4-FFF2-40B4-BE49-F238E27FC236}">
                <a16:creationId xmlns:a16="http://schemas.microsoft.com/office/drawing/2014/main" id="{0A5EC608-2A42-4B16-A196-9E3D804DB249}"/>
              </a:ext>
            </a:extLst>
          </p:cNvPr>
          <p:cNvSpPr/>
          <p:nvPr/>
        </p:nvSpPr>
        <p:spPr>
          <a:xfrm>
            <a:off x="801949" y="1535307"/>
            <a:ext cx="7875200" cy="140227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Schlitten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17" name="Pfeil: nach unten 16">
            <a:extLst>
              <a:ext uri="{FF2B5EF4-FFF2-40B4-BE49-F238E27FC236}">
                <a16:creationId xmlns:a16="http://schemas.microsoft.com/office/drawing/2014/main" id="{1D35BAE8-B408-44F6-BE6C-A0118BD59D57}"/>
              </a:ext>
            </a:extLst>
          </p:cNvPr>
          <p:cNvSpPr/>
          <p:nvPr/>
        </p:nvSpPr>
        <p:spPr>
          <a:xfrm>
            <a:off x="1098645" y="2922263"/>
            <a:ext cx="239696" cy="963688"/>
          </a:xfrm>
          <a:prstGeom prst="down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Pfeil: nach unten 17">
            <a:extLst>
              <a:ext uri="{FF2B5EF4-FFF2-40B4-BE49-F238E27FC236}">
                <a16:creationId xmlns:a16="http://schemas.microsoft.com/office/drawing/2014/main" id="{EB728545-557D-41CD-8CAC-D40C47F253EC}"/>
              </a:ext>
            </a:extLst>
          </p:cNvPr>
          <p:cNvSpPr/>
          <p:nvPr/>
        </p:nvSpPr>
        <p:spPr>
          <a:xfrm>
            <a:off x="3150103" y="4838011"/>
            <a:ext cx="264839" cy="484682"/>
          </a:xfrm>
          <a:prstGeom prst="downArrow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Pfeil: nach unten 18">
            <a:extLst>
              <a:ext uri="{FF2B5EF4-FFF2-40B4-BE49-F238E27FC236}">
                <a16:creationId xmlns:a16="http://schemas.microsoft.com/office/drawing/2014/main" id="{7C954908-0F4A-45BB-805D-C897CC7F2D00}"/>
              </a:ext>
            </a:extLst>
          </p:cNvPr>
          <p:cNvSpPr/>
          <p:nvPr/>
        </p:nvSpPr>
        <p:spPr>
          <a:xfrm rot="16200000">
            <a:off x="1942846" y="4097942"/>
            <a:ext cx="270266" cy="515490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Pfeil: nach unten 28">
            <a:extLst>
              <a:ext uri="{FF2B5EF4-FFF2-40B4-BE49-F238E27FC236}">
                <a16:creationId xmlns:a16="http://schemas.microsoft.com/office/drawing/2014/main" id="{098756E7-B9C2-4F55-8383-9F9EC21FA228}"/>
              </a:ext>
            </a:extLst>
          </p:cNvPr>
          <p:cNvSpPr/>
          <p:nvPr/>
        </p:nvSpPr>
        <p:spPr>
          <a:xfrm rot="16200000">
            <a:off x="8913575" y="5466668"/>
            <a:ext cx="230819" cy="608119"/>
          </a:xfrm>
          <a:prstGeom prst="down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Pfeil: nach unten 29">
            <a:extLst>
              <a:ext uri="{FF2B5EF4-FFF2-40B4-BE49-F238E27FC236}">
                <a16:creationId xmlns:a16="http://schemas.microsoft.com/office/drawing/2014/main" id="{0FEAF610-76DF-47A8-8662-2FC207258AC1}"/>
              </a:ext>
            </a:extLst>
          </p:cNvPr>
          <p:cNvSpPr/>
          <p:nvPr/>
        </p:nvSpPr>
        <p:spPr>
          <a:xfrm rot="16200000">
            <a:off x="8913575" y="5764410"/>
            <a:ext cx="230819" cy="608118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Pfeil: nach unten 30">
            <a:extLst>
              <a:ext uri="{FF2B5EF4-FFF2-40B4-BE49-F238E27FC236}">
                <a16:creationId xmlns:a16="http://schemas.microsoft.com/office/drawing/2014/main" id="{B03C744E-7D75-427D-817E-AF48FD2651B0}"/>
              </a:ext>
            </a:extLst>
          </p:cNvPr>
          <p:cNvSpPr/>
          <p:nvPr/>
        </p:nvSpPr>
        <p:spPr>
          <a:xfrm rot="16200000">
            <a:off x="8913574" y="6062150"/>
            <a:ext cx="230820" cy="608121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8FF5AD8F-57D0-4B51-9FBB-1B9C04BCE089}"/>
              </a:ext>
            </a:extLst>
          </p:cNvPr>
          <p:cNvSpPr txBox="1"/>
          <p:nvPr/>
        </p:nvSpPr>
        <p:spPr>
          <a:xfrm>
            <a:off x="9333042" y="5275367"/>
            <a:ext cx="27202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= Sichtfeld</a:t>
            </a:r>
          </a:p>
          <a:p>
            <a:r>
              <a:rPr lang="de-DE" sz="2000" dirty="0"/>
              <a:t>= Induktives Signal</a:t>
            </a:r>
          </a:p>
          <a:p>
            <a:r>
              <a:rPr lang="de-DE" sz="2000" dirty="0"/>
              <a:t>= Elektrisches Signal</a:t>
            </a:r>
          </a:p>
          <a:p>
            <a:r>
              <a:rPr lang="de-DE" sz="2000" dirty="0"/>
              <a:t>= pneumatischer Druck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BDBFD496-29B6-48B0-BA9E-479BE83E959C}"/>
              </a:ext>
            </a:extLst>
          </p:cNvPr>
          <p:cNvSpPr txBox="1"/>
          <p:nvPr/>
        </p:nvSpPr>
        <p:spPr>
          <a:xfrm>
            <a:off x="9333042" y="153727"/>
            <a:ext cx="2594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Teil A = Logo (rechter Teil)</a:t>
            </a:r>
          </a:p>
          <a:p>
            <a:r>
              <a:rPr lang="de-DE" dirty="0"/>
              <a:t>Teil B = Logo (linker Teil)</a:t>
            </a:r>
          </a:p>
          <a:p>
            <a:r>
              <a:rPr lang="de-DE" dirty="0"/>
              <a:t>Teil C = HSHL-Schriftzug</a:t>
            </a:r>
          </a:p>
        </p:txBody>
      </p:sp>
      <p:sp>
        <p:nvSpPr>
          <p:cNvPr id="34" name="Rechteck: abgerundete Ecken 33">
            <a:extLst>
              <a:ext uri="{FF2B5EF4-FFF2-40B4-BE49-F238E27FC236}">
                <a16:creationId xmlns:a16="http://schemas.microsoft.com/office/drawing/2014/main" id="{CD8B66D1-B5D1-47BD-A3E3-BA542BCD0F0D}"/>
              </a:ext>
            </a:extLst>
          </p:cNvPr>
          <p:cNvSpPr/>
          <p:nvPr/>
        </p:nvSpPr>
        <p:spPr>
          <a:xfrm>
            <a:off x="1831759" y="1874877"/>
            <a:ext cx="6596109" cy="965447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Objektträger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818F8A83-F5F2-4F51-A811-B28CD7AE6A31}"/>
              </a:ext>
            </a:extLst>
          </p:cNvPr>
          <p:cNvSpPr/>
          <p:nvPr/>
        </p:nvSpPr>
        <p:spPr>
          <a:xfrm>
            <a:off x="5164584" y="19006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Teil A</a:t>
            </a:r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F003E2BF-E083-4AF6-975A-E6C8DD4A579B}"/>
              </a:ext>
            </a:extLst>
          </p:cNvPr>
          <p:cNvSpPr/>
          <p:nvPr/>
        </p:nvSpPr>
        <p:spPr>
          <a:xfrm>
            <a:off x="7289304" y="19004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Teil C</a:t>
            </a:r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id="{C7380D67-F9C7-44C9-8D9A-23AF9AB73D80}"/>
              </a:ext>
            </a:extLst>
          </p:cNvPr>
          <p:cNvSpPr/>
          <p:nvPr/>
        </p:nvSpPr>
        <p:spPr>
          <a:xfrm>
            <a:off x="6226944" y="19004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Teil B</a:t>
            </a:r>
          </a:p>
        </p:txBody>
      </p:sp>
      <p:sp>
        <p:nvSpPr>
          <p:cNvPr id="39" name="Rechteck: abgerundete Ecken 38">
            <a:extLst>
              <a:ext uri="{FF2B5EF4-FFF2-40B4-BE49-F238E27FC236}">
                <a16:creationId xmlns:a16="http://schemas.microsoft.com/office/drawing/2014/main" id="{924E7842-1DF0-4028-8FC1-4BD9D1B988E2}"/>
              </a:ext>
            </a:extLst>
          </p:cNvPr>
          <p:cNvSpPr/>
          <p:nvPr/>
        </p:nvSpPr>
        <p:spPr>
          <a:xfrm>
            <a:off x="4112581" y="1892433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Grundplatte</a:t>
            </a:r>
          </a:p>
        </p:txBody>
      </p:sp>
      <p:sp>
        <p:nvSpPr>
          <p:cNvPr id="40" name="Pfeil: nach unten 39">
            <a:extLst>
              <a:ext uri="{FF2B5EF4-FFF2-40B4-BE49-F238E27FC236}">
                <a16:creationId xmlns:a16="http://schemas.microsoft.com/office/drawing/2014/main" id="{8250666D-1E4D-4AA2-A2DD-27B7A40BC3ED}"/>
              </a:ext>
            </a:extLst>
          </p:cNvPr>
          <p:cNvSpPr/>
          <p:nvPr/>
        </p:nvSpPr>
        <p:spPr>
          <a:xfrm rot="10800000">
            <a:off x="5507113" y="2835626"/>
            <a:ext cx="239695" cy="553846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Pfeil: nach unten 40">
            <a:extLst>
              <a:ext uri="{FF2B5EF4-FFF2-40B4-BE49-F238E27FC236}">
                <a16:creationId xmlns:a16="http://schemas.microsoft.com/office/drawing/2014/main" id="{178DC3D5-3125-4F49-8893-6893A873F287}"/>
              </a:ext>
            </a:extLst>
          </p:cNvPr>
          <p:cNvSpPr/>
          <p:nvPr/>
        </p:nvSpPr>
        <p:spPr>
          <a:xfrm rot="10800000">
            <a:off x="6564295" y="2835626"/>
            <a:ext cx="239695" cy="553846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Pfeil: nach unten 41">
            <a:extLst>
              <a:ext uri="{FF2B5EF4-FFF2-40B4-BE49-F238E27FC236}">
                <a16:creationId xmlns:a16="http://schemas.microsoft.com/office/drawing/2014/main" id="{6E43FE81-6FC8-48B3-A81C-680FC0D502A4}"/>
              </a:ext>
            </a:extLst>
          </p:cNvPr>
          <p:cNvSpPr/>
          <p:nvPr/>
        </p:nvSpPr>
        <p:spPr>
          <a:xfrm rot="10800000">
            <a:off x="7626655" y="2835626"/>
            <a:ext cx="239695" cy="553846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Pfeil: nach unten 42">
            <a:extLst>
              <a:ext uri="{FF2B5EF4-FFF2-40B4-BE49-F238E27FC236}">
                <a16:creationId xmlns:a16="http://schemas.microsoft.com/office/drawing/2014/main" id="{FC23AC65-C4F4-4A79-889B-2AFA9E094FAF}"/>
              </a:ext>
            </a:extLst>
          </p:cNvPr>
          <p:cNvSpPr/>
          <p:nvPr/>
        </p:nvSpPr>
        <p:spPr>
          <a:xfrm rot="10800000">
            <a:off x="4435535" y="2816851"/>
            <a:ext cx="239696" cy="57262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2A47F842-B629-4DBB-A814-358E0C61F1FE}"/>
              </a:ext>
            </a:extLst>
          </p:cNvPr>
          <p:cNvSpPr/>
          <p:nvPr/>
        </p:nvSpPr>
        <p:spPr>
          <a:xfrm>
            <a:off x="8075251" y="3885950"/>
            <a:ext cx="2296516" cy="94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Kameraüberwachung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37F162F8-B258-4451-BA7F-3A35D9DA5628}"/>
              </a:ext>
            </a:extLst>
          </p:cNvPr>
          <p:cNvSpPr/>
          <p:nvPr/>
        </p:nvSpPr>
        <p:spPr>
          <a:xfrm>
            <a:off x="4493500" y="3296700"/>
            <a:ext cx="3309856" cy="979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Pfeil: nach unten 27">
            <a:extLst>
              <a:ext uri="{FF2B5EF4-FFF2-40B4-BE49-F238E27FC236}">
                <a16:creationId xmlns:a16="http://schemas.microsoft.com/office/drawing/2014/main" id="{7DFFE6D6-C6E0-4D4D-A436-621AB802D855}"/>
              </a:ext>
            </a:extLst>
          </p:cNvPr>
          <p:cNvSpPr/>
          <p:nvPr/>
        </p:nvSpPr>
        <p:spPr>
          <a:xfrm>
            <a:off x="4427625" y="1503068"/>
            <a:ext cx="234904" cy="381996"/>
          </a:xfrm>
          <a:prstGeom prst="down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Pfeil: nach unten 48">
            <a:extLst>
              <a:ext uri="{FF2B5EF4-FFF2-40B4-BE49-F238E27FC236}">
                <a16:creationId xmlns:a16="http://schemas.microsoft.com/office/drawing/2014/main" id="{02084994-3AD4-4F80-A86A-83EB53C9D5E8}"/>
              </a:ext>
            </a:extLst>
          </p:cNvPr>
          <p:cNvSpPr/>
          <p:nvPr/>
        </p:nvSpPr>
        <p:spPr>
          <a:xfrm>
            <a:off x="5511714" y="1503778"/>
            <a:ext cx="234904" cy="381996"/>
          </a:xfrm>
          <a:prstGeom prst="down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Pfeil: nach unten 49">
            <a:extLst>
              <a:ext uri="{FF2B5EF4-FFF2-40B4-BE49-F238E27FC236}">
                <a16:creationId xmlns:a16="http://schemas.microsoft.com/office/drawing/2014/main" id="{EFCC9E32-35BB-42F7-8CDF-69DCC1ACE1FA}"/>
              </a:ext>
            </a:extLst>
          </p:cNvPr>
          <p:cNvSpPr/>
          <p:nvPr/>
        </p:nvSpPr>
        <p:spPr>
          <a:xfrm>
            <a:off x="6572786" y="1505643"/>
            <a:ext cx="234904" cy="381996"/>
          </a:xfrm>
          <a:prstGeom prst="down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Pfeil: nach unten 50">
            <a:extLst>
              <a:ext uri="{FF2B5EF4-FFF2-40B4-BE49-F238E27FC236}">
                <a16:creationId xmlns:a16="http://schemas.microsoft.com/office/drawing/2014/main" id="{4097EE5F-56DB-41E8-8257-FA424BD69BB1}"/>
              </a:ext>
            </a:extLst>
          </p:cNvPr>
          <p:cNvSpPr/>
          <p:nvPr/>
        </p:nvSpPr>
        <p:spPr>
          <a:xfrm>
            <a:off x="7588542" y="1510437"/>
            <a:ext cx="234904" cy="381996"/>
          </a:xfrm>
          <a:prstGeom prst="down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4" name="Verbinder: gewinkelt 13">
            <a:extLst>
              <a:ext uri="{FF2B5EF4-FFF2-40B4-BE49-F238E27FC236}">
                <a16:creationId xmlns:a16="http://schemas.microsoft.com/office/drawing/2014/main" id="{49C9620A-25FD-4E4B-9C61-6647D43A8230}"/>
              </a:ext>
            </a:extLst>
          </p:cNvPr>
          <p:cNvCxnSpPr>
            <a:cxnSpLocks/>
            <a:endCxn id="25" idx="0"/>
          </p:cNvCxnSpPr>
          <p:nvPr/>
        </p:nvCxnSpPr>
        <p:spPr>
          <a:xfrm>
            <a:off x="4474369" y="1486864"/>
            <a:ext cx="4749140" cy="2399086"/>
          </a:xfrm>
          <a:prstGeom prst="bentConnector2">
            <a:avLst/>
          </a:prstGeom>
          <a:ln w="1301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Pfeil: nach unten 51">
            <a:extLst>
              <a:ext uri="{FF2B5EF4-FFF2-40B4-BE49-F238E27FC236}">
                <a16:creationId xmlns:a16="http://schemas.microsoft.com/office/drawing/2014/main" id="{1E1B3B5B-38AD-4EB9-AE0C-06772B2B09FB}"/>
              </a:ext>
            </a:extLst>
          </p:cNvPr>
          <p:cNvSpPr/>
          <p:nvPr/>
        </p:nvSpPr>
        <p:spPr>
          <a:xfrm rot="16200000">
            <a:off x="8913573" y="5161898"/>
            <a:ext cx="230819" cy="608119"/>
          </a:xfrm>
          <a:prstGeom prst="down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6" name="Pfeil: nach unten 55">
            <a:extLst>
              <a:ext uri="{FF2B5EF4-FFF2-40B4-BE49-F238E27FC236}">
                <a16:creationId xmlns:a16="http://schemas.microsoft.com/office/drawing/2014/main" id="{62E909CA-43DA-49A5-AAC3-52D9509ED1FE}"/>
              </a:ext>
            </a:extLst>
          </p:cNvPr>
          <p:cNvSpPr/>
          <p:nvPr/>
        </p:nvSpPr>
        <p:spPr>
          <a:xfrm>
            <a:off x="6028580" y="3394900"/>
            <a:ext cx="239696" cy="477064"/>
          </a:xfrm>
          <a:prstGeom prst="downArrow">
            <a:avLst/>
          </a:prstGeom>
          <a:ln>
            <a:miter lim="800000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BCF0024C-17D2-46A6-860F-CECA9AC80D29}"/>
              </a:ext>
            </a:extLst>
          </p:cNvPr>
          <p:cNvSpPr txBox="1"/>
          <p:nvPr/>
        </p:nvSpPr>
        <p:spPr>
          <a:xfrm>
            <a:off x="103995" y="305224"/>
            <a:ext cx="6976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u="sng" dirty="0"/>
              <a:t>Veranschaulichung des technischen Systementwurfes</a:t>
            </a: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CE7DDC76-0B0E-4DF5-A3F6-F0A3924B1BBF}"/>
              </a:ext>
            </a:extLst>
          </p:cNvPr>
          <p:cNvCxnSpPr>
            <a:cxnSpLocks/>
            <a:stCxn id="68" idx="3"/>
            <a:endCxn id="59" idx="1"/>
          </p:cNvCxnSpPr>
          <p:nvPr/>
        </p:nvCxnSpPr>
        <p:spPr>
          <a:xfrm flipV="1">
            <a:off x="4229326" y="4365520"/>
            <a:ext cx="935258" cy="258"/>
          </a:xfrm>
          <a:prstGeom prst="straightConnector1">
            <a:avLst/>
          </a:prstGeom>
          <a:ln w="133350">
            <a:solidFill>
              <a:srgbClr val="00B050"/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mit Pfeil 47">
            <a:extLst>
              <a:ext uri="{FF2B5EF4-FFF2-40B4-BE49-F238E27FC236}">
                <a16:creationId xmlns:a16="http://schemas.microsoft.com/office/drawing/2014/main" id="{9DC7B13A-4DB5-427B-8D74-666E0004585D}"/>
              </a:ext>
            </a:extLst>
          </p:cNvPr>
          <p:cNvCxnSpPr>
            <a:cxnSpLocks/>
            <a:stCxn id="59" idx="3"/>
            <a:endCxn id="25" idx="1"/>
          </p:cNvCxnSpPr>
          <p:nvPr/>
        </p:nvCxnSpPr>
        <p:spPr>
          <a:xfrm flipV="1">
            <a:off x="7139992" y="4356936"/>
            <a:ext cx="935259" cy="8584"/>
          </a:xfrm>
          <a:prstGeom prst="straightConnector1">
            <a:avLst/>
          </a:prstGeom>
          <a:ln w="133350">
            <a:solidFill>
              <a:srgbClr val="00B050"/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104349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</Words>
  <Application>Microsoft Office PowerPoint</Application>
  <PresentationFormat>Breitbild</PresentationFormat>
  <Paragraphs>25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Timo Wortmann</dc:creator>
  <cp:lastModifiedBy>Anas Habbaba</cp:lastModifiedBy>
  <cp:revision>4</cp:revision>
  <dcterms:created xsi:type="dcterms:W3CDTF">2021-10-13T18:24:33Z</dcterms:created>
  <dcterms:modified xsi:type="dcterms:W3CDTF">2021-11-23T02:24:52Z</dcterms:modified>
</cp:coreProperties>
</file>