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5519738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57" d="100"/>
          <a:sy n="157" d="100"/>
        </p:scale>
        <p:origin x="-390" y="-90"/>
      </p:cViewPr>
      <p:guideLst>
        <p:guide orient="horz" pos="1739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714698"/>
            <a:ext cx="7772400" cy="1183166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127851"/>
            <a:ext cx="6400800" cy="1410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A828E-4F9D-4F31-A6F6-7A8944BF84A2}" type="datetimeFigureOut">
              <a:rPr lang="de-DE" smtClean="0"/>
              <a:t>22.01.2015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07142-9FF4-4AED-8A00-ECBBE4E0666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678872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A828E-4F9D-4F31-A6F6-7A8944BF84A2}" type="datetimeFigureOut">
              <a:rPr lang="de-DE" smtClean="0"/>
              <a:t>22.01.2015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07142-9FF4-4AED-8A00-ECBBE4E0666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328419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166103"/>
            <a:ext cx="2057400" cy="353161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66103"/>
            <a:ext cx="6019800" cy="3531610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A828E-4F9D-4F31-A6F6-7A8944BF84A2}" type="datetimeFigureOut">
              <a:rPr lang="de-DE" smtClean="0"/>
              <a:t>22.01.2015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07142-9FF4-4AED-8A00-ECBBE4E0666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523550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A828E-4F9D-4F31-A6F6-7A8944BF84A2}" type="datetimeFigureOut">
              <a:rPr lang="de-DE" smtClean="0"/>
              <a:t>22.01.2015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07142-9FF4-4AED-8A00-ECBBE4E0666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422613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3546945"/>
            <a:ext cx="7772400" cy="109628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339501"/>
            <a:ext cx="7772400" cy="1207442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A828E-4F9D-4F31-A6F6-7A8944BF84A2}" type="datetimeFigureOut">
              <a:rPr lang="de-DE" smtClean="0"/>
              <a:t>22.01.2015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07142-9FF4-4AED-8A00-ECBBE4E0666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087740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965955"/>
            <a:ext cx="4038600" cy="273175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965955"/>
            <a:ext cx="4038600" cy="273175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A828E-4F9D-4F31-A6F6-7A8944BF84A2}" type="datetimeFigureOut">
              <a:rPr lang="de-DE" smtClean="0"/>
              <a:t>22.01.2015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07142-9FF4-4AED-8A00-ECBBE4E0666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57551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21046"/>
            <a:ext cx="8229600" cy="919956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235553"/>
            <a:ext cx="4040188" cy="51492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1750473"/>
            <a:ext cx="4040188" cy="31802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9" y="1235553"/>
            <a:ext cx="4041775" cy="51492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9" y="1750473"/>
            <a:ext cx="4041775" cy="31802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A828E-4F9D-4F31-A6F6-7A8944BF84A2}" type="datetimeFigureOut">
              <a:rPr lang="de-DE" smtClean="0"/>
              <a:t>22.01.2015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07142-9FF4-4AED-8A00-ECBBE4E0666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772114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A828E-4F9D-4F31-A6F6-7A8944BF84A2}" type="datetimeFigureOut">
              <a:rPr lang="de-DE" smtClean="0"/>
              <a:t>22.01.2015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07142-9FF4-4AED-8A00-ECBBE4E0666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210058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A828E-4F9D-4F31-A6F6-7A8944BF84A2}" type="datetimeFigureOut">
              <a:rPr lang="de-DE" smtClean="0"/>
              <a:t>22.01.2015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07142-9FF4-4AED-8A00-ECBBE4E0666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762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4" y="219767"/>
            <a:ext cx="3008313" cy="93529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19770"/>
            <a:ext cx="5111750" cy="471094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4" y="1155058"/>
            <a:ext cx="3008313" cy="377565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A828E-4F9D-4F31-A6F6-7A8944BF84A2}" type="datetimeFigureOut">
              <a:rPr lang="de-DE" smtClean="0"/>
              <a:t>22.01.2015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07142-9FF4-4AED-8A00-ECBBE4E0666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700615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3863817"/>
            <a:ext cx="5486400" cy="45614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493199"/>
            <a:ext cx="5486400" cy="331184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4319963"/>
            <a:ext cx="5486400" cy="64780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A828E-4F9D-4F31-A6F6-7A8944BF84A2}" type="datetimeFigureOut">
              <a:rPr lang="de-DE" smtClean="0"/>
              <a:t>22.01.2015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07142-9FF4-4AED-8A00-ECBBE4E0666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674542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21046"/>
            <a:ext cx="8229600" cy="9199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287940"/>
            <a:ext cx="8229600" cy="36427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5115981"/>
            <a:ext cx="2133600" cy="293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1A828E-4F9D-4F31-A6F6-7A8944BF84A2}" type="datetimeFigureOut">
              <a:rPr lang="de-DE" smtClean="0"/>
              <a:t>22.01.2015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5115981"/>
            <a:ext cx="2895600" cy="293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5115981"/>
            <a:ext cx="2133600" cy="293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607142-9FF4-4AED-8A00-ECBBE4E0666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51476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19" y="2371"/>
            <a:ext cx="9118762" cy="5514996"/>
          </a:xfrm>
          <a:prstGeom prst="rect">
            <a:avLst/>
          </a:prstGeom>
        </p:spPr>
      </p:pic>
      <p:sp>
        <p:nvSpPr>
          <p:cNvPr id="5" name="Rechteck 4"/>
          <p:cNvSpPr/>
          <p:nvPr/>
        </p:nvSpPr>
        <p:spPr>
          <a:xfrm>
            <a:off x="395536" y="239589"/>
            <a:ext cx="216000" cy="3600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Rechteck 5"/>
          <p:cNvSpPr/>
          <p:nvPr/>
        </p:nvSpPr>
        <p:spPr>
          <a:xfrm>
            <a:off x="971600" y="2255813"/>
            <a:ext cx="864000" cy="3240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55680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Benutzerdefiniert</PresentationFormat>
  <Paragraphs>0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Larissa</vt:lpstr>
      <vt:lpstr>PowerPoint-Präsentation</vt:lpstr>
    </vt:vector>
  </TitlesOfParts>
  <Company>Hochschule Hamm-Lippstadt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Block, Daniel</dc:creator>
  <cp:lastModifiedBy>Block, Daniel</cp:lastModifiedBy>
  <cp:revision>4</cp:revision>
  <dcterms:created xsi:type="dcterms:W3CDTF">2015-01-22T12:27:35Z</dcterms:created>
  <dcterms:modified xsi:type="dcterms:W3CDTF">2015-01-22T12:49:57Z</dcterms:modified>
</cp:coreProperties>
</file>