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E577C5-B0A2-410F-9F54-4DCE7264E5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4D33DCB-9E81-4C7F-96E4-99927EFD36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A4C190-1F64-4A8A-B528-BF66ACD49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2FB4-DAE8-4515-ADF1-5414CDFF1410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48BB05-DE19-4AE3-A1D9-D0B141167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816ECF-3D5B-4344-B49E-32E0F29DB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4F00-59B8-4C42-86FE-1551D0F0B9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9121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0C047E-68A8-4709-899B-7CDB83BDF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B88ED54-F6DE-44D0-B90B-BF24B8B388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CCF1A1-F5F1-4E99-8A4A-BE9FA9033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2FB4-DAE8-4515-ADF1-5414CDFF1410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B862F5-A366-4795-B114-152FBDE65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A63525-EED7-47C6-8E04-B531DAF9A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4F00-59B8-4C42-86FE-1551D0F0B9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0483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6E797AE-208D-40EC-B0A6-BDE07E2E6D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C96AE88-6E1D-446C-898B-C919241078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B7DCD4B-9E65-4367-9836-9358DEE25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2FB4-DAE8-4515-ADF1-5414CDFF1410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0CF5B2-49BF-4CC1-9A69-25F1015DD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6018E8-31B5-4FEA-A2BC-EA0D04C8B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4F00-59B8-4C42-86FE-1551D0F0B9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1806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F1B0AE-D0F1-4304-85D8-6389C9CA5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06D5F2-FA25-4DCC-82AC-D77180AE7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EA34F51-09C3-4870-9DA7-1BFA3FFD2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2FB4-DAE8-4515-ADF1-5414CDFF1410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9FB915-BC79-4F34-A89B-7908E23C9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812D3E-E06A-4ECE-B3C3-C53F47D34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4F00-59B8-4C42-86FE-1551D0F0B9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4419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1AF2A6-BF16-4ADC-9701-F1CD345CA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A7D8295-9A0F-4AB4-A5FE-D6B67DB7D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B3ED8D-B184-43CA-9AE9-3ACFE9991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2FB4-DAE8-4515-ADF1-5414CDFF1410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D3F478-9A20-4873-9514-9CF3E91A8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34BFD7-8E19-4661-BAB4-AEE11C3B0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4F00-59B8-4C42-86FE-1551D0F0B9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033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6CF17D-4243-4ED8-B9E6-474B01B6D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D28736-FAD4-44EC-9989-6C3E6D4A2D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7439F5C-4F5A-4BD4-A707-6B3975A70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A224C14-4538-48FF-96E7-0E58ADD99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2FB4-DAE8-4515-ADF1-5414CDFF1410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174127A-AE60-4021-BF58-78B32D05D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9717A89-7061-439F-95D3-CEF2D3391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4F00-59B8-4C42-86FE-1551D0F0B9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72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DBCF14-89D9-4B5D-B898-1B063FFCC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C7FC70C-92D4-4121-9448-2F44B2837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7910059-D971-4487-B100-8AE6AF52BB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8FD0708-9987-4E64-9BC7-EABE4B92AF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BAFF9B4-4DC7-460F-AE56-C474CBD512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D434F2E-5198-4081-B549-AB88EC9F0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2FB4-DAE8-4515-ADF1-5414CDFF1410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98AF692-B2C1-46EA-AAEA-4BFD772AD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942E4B3-A425-4291-BD0A-589854EDE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4F00-59B8-4C42-86FE-1551D0F0B9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115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69EE60-C3A0-4A63-B3F2-2FE82DFDC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2952D84-789F-4868-9B91-2E4624A36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2FB4-DAE8-4515-ADF1-5414CDFF1410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97AD1E2-599B-46DF-93F7-31AF18560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E76E8CF-57A6-4EA4-B64E-D4E93895C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4F00-59B8-4C42-86FE-1551D0F0B9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6942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6C8C01D-2212-4428-800B-64D41BE84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2FB4-DAE8-4515-ADF1-5414CDFF1410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DBDF6C8-A187-4ED6-8CC2-86079836E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B0A0A9B-C8DF-4936-92AC-5B16E5959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4F00-59B8-4C42-86FE-1551D0F0B9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3420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96BD80-1F88-4612-83AD-6E6791A8F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D422232-7A12-4A12-AAFA-D0F22C1BE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4B20354-D20D-46DE-B226-4E0DE0673C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448B838-D615-4E64-8C49-3C2354DF4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2FB4-DAE8-4515-ADF1-5414CDFF1410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970FBEB-48FD-4889-9199-17F99A13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A17C4C-610F-4649-B38D-7292DF085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4F00-59B8-4C42-86FE-1551D0F0B9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4113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6AB140-8457-4DA5-8BD3-972F07D25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762F269-A303-4197-9370-18309CB942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43AA6E4-4AD0-4899-ADDE-C204DD43D5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85B5E8C-77E4-4EBC-9153-B2D31FA6C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2FB4-DAE8-4515-ADF1-5414CDFF1410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AEDCDCD-1306-4332-BDD1-CBF1C7715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9A45249-9CDB-4869-8B21-6CAF6B85B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4F00-59B8-4C42-86FE-1551D0F0B9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8745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ACB9B29-FA99-47F3-82CB-1266AEC09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7C3AFBF-B9C0-475A-AB5E-CA45D843B1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06BED5-F42C-46C9-AF0B-5E8323A408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2FB4-DAE8-4515-ADF1-5414CDFF1410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B4A0FE-03FA-4BAF-A4D5-8CC015DDD3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6AA299-78FD-4C76-9D9A-44543EFC5F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34F00-59B8-4C42-86FE-1551D0F0B9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9050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877E036B-AD9F-4E9F-BC83-B023A92444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078" b="28673"/>
          <a:stretch/>
        </p:blipFill>
        <p:spPr>
          <a:xfrm>
            <a:off x="756712" y="539900"/>
            <a:ext cx="4300918" cy="2501307"/>
          </a:xfrm>
          <a:prstGeom prst="rect">
            <a:avLst/>
          </a:prstGeom>
        </p:spPr>
      </p:pic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8FC3FBF8-C6DF-49DA-BB37-98259D372533}"/>
              </a:ext>
            </a:extLst>
          </p:cNvPr>
          <p:cNvCxnSpPr/>
          <p:nvPr/>
        </p:nvCxnSpPr>
        <p:spPr>
          <a:xfrm>
            <a:off x="1560054" y="2218776"/>
            <a:ext cx="0" cy="65532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FC92BAB3-0B8F-4E24-8308-9C93DD6EDD4F}"/>
              </a:ext>
            </a:extLst>
          </p:cNvPr>
          <p:cNvCxnSpPr>
            <a:cxnSpLocks/>
          </p:cNvCxnSpPr>
          <p:nvPr/>
        </p:nvCxnSpPr>
        <p:spPr>
          <a:xfrm flipH="1">
            <a:off x="879334" y="2218776"/>
            <a:ext cx="68072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89E42BF2-53D7-421B-B2B6-B281F5CACFF4}"/>
              </a:ext>
            </a:extLst>
          </p:cNvPr>
          <p:cNvSpPr txBox="1"/>
          <p:nvPr/>
        </p:nvSpPr>
        <p:spPr>
          <a:xfrm>
            <a:off x="1514333" y="2407936"/>
            <a:ext cx="523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rgbClr val="FF0000"/>
                </a:solidFill>
              </a:rPr>
              <a:t>y</a:t>
            </a:r>
            <a:r>
              <a:rPr lang="de-DE" sz="1200" baseline="-25000" dirty="0">
                <a:solidFill>
                  <a:srgbClr val="FF0000"/>
                </a:solidFill>
              </a:rPr>
              <a:t>1</a:t>
            </a:r>
            <a:endParaRPr lang="de-DE" sz="1200" dirty="0">
              <a:solidFill>
                <a:srgbClr val="FF000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7217567-CFDF-43DC-B56F-2814DBDCD26D}"/>
              </a:ext>
            </a:extLst>
          </p:cNvPr>
          <p:cNvSpPr txBox="1"/>
          <p:nvPr/>
        </p:nvSpPr>
        <p:spPr>
          <a:xfrm>
            <a:off x="1041896" y="1976134"/>
            <a:ext cx="4260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rgbClr val="FF0000"/>
                </a:solidFill>
              </a:rPr>
              <a:t>x</a:t>
            </a:r>
            <a:r>
              <a:rPr lang="de-DE" sz="1200" baseline="-25000" dirty="0">
                <a:solidFill>
                  <a:srgbClr val="FF0000"/>
                </a:solidFill>
              </a:rPr>
              <a:t>1</a:t>
            </a:r>
            <a:endParaRPr lang="de-DE" sz="1200" dirty="0">
              <a:solidFill>
                <a:srgbClr val="FF0000"/>
              </a:solidFill>
            </a:endParaRP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1B6CE1F4-CFAE-4FF0-A534-5BFE63134DEA}"/>
              </a:ext>
            </a:extLst>
          </p:cNvPr>
          <p:cNvCxnSpPr/>
          <p:nvPr/>
        </p:nvCxnSpPr>
        <p:spPr>
          <a:xfrm flipH="1">
            <a:off x="874957" y="1493822"/>
            <a:ext cx="1488440" cy="0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DFC92256-B318-4422-95A6-C4D7B2D5A80F}"/>
              </a:ext>
            </a:extLst>
          </p:cNvPr>
          <p:cNvCxnSpPr/>
          <p:nvPr/>
        </p:nvCxnSpPr>
        <p:spPr>
          <a:xfrm>
            <a:off x="2799819" y="1974936"/>
            <a:ext cx="0" cy="899160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>
            <a:extLst>
              <a:ext uri="{FF2B5EF4-FFF2-40B4-BE49-F238E27FC236}">
                <a16:creationId xmlns:a16="http://schemas.microsoft.com/office/drawing/2014/main" id="{A6848A6A-BF54-485C-BDB3-5466E4FC0ABA}"/>
              </a:ext>
            </a:extLst>
          </p:cNvPr>
          <p:cNvSpPr txBox="1"/>
          <p:nvPr/>
        </p:nvSpPr>
        <p:spPr>
          <a:xfrm>
            <a:off x="1367720" y="1242890"/>
            <a:ext cx="523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rgbClr val="00B050"/>
                </a:solidFill>
              </a:rPr>
              <a:t>x</a:t>
            </a:r>
            <a:r>
              <a:rPr lang="de-DE" sz="1200" baseline="-25000" dirty="0">
                <a:solidFill>
                  <a:srgbClr val="00B050"/>
                </a:solidFill>
              </a:rPr>
              <a:t>2</a:t>
            </a:r>
            <a:endParaRPr lang="de-DE" sz="1200" dirty="0">
              <a:solidFill>
                <a:srgbClr val="00B050"/>
              </a:solidFill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D55D9610-1CE6-4F7A-B888-494BD8902CED}"/>
              </a:ext>
            </a:extLst>
          </p:cNvPr>
          <p:cNvSpPr txBox="1"/>
          <p:nvPr/>
        </p:nvSpPr>
        <p:spPr>
          <a:xfrm>
            <a:off x="2749720" y="2286017"/>
            <a:ext cx="523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rgbClr val="00B050"/>
                </a:solidFill>
              </a:rPr>
              <a:t>y</a:t>
            </a:r>
            <a:r>
              <a:rPr lang="de-DE" sz="1200" baseline="-25000" dirty="0">
                <a:solidFill>
                  <a:srgbClr val="00B050"/>
                </a:solidFill>
              </a:rPr>
              <a:t>2</a:t>
            </a:r>
            <a:endParaRPr lang="de-DE" sz="1200" dirty="0">
              <a:solidFill>
                <a:srgbClr val="00B050"/>
              </a:solidFill>
            </a:endParaRPr>
          </a:p>
        </p:txBody>
      </p: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51C7ACCD-82A1-45A6-9EB7-AFB16706608C}"/>
              </a:ext>
            </a:extLst>
          </p:cNvPr>
          <p:cNvCxnSpPr/>
          <p:nvPr/>
        </p:nvCxnSpPr>
        <p:spPr>
          <a:xfrm>
            <a:off x="1561586" y="1712949"/>
            <a:ext cx="80772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3916EDDB-8D98-4C05-A0E4-440140EFB7B6}"/>
              </a:ext>
            </a:extLst>
          </p:cNvPr>
          <p:cNvCxnSpPr/>
          <p:nvPr/>
        </p:nvCxnSpPr>
        <p:spPr>
          <a:xfrm>
            <a:off x="2363397" y="1974936"/>
            <a:ext cx="431796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>
            <a:extLst>
              <a:ext uri="{FF2B5EF4-FFF2-40B4-BE49-F238E27FC236}">
                <a16:creationId xmlns:a16="http://schemas.microsoft.com/office/drawing/2014/main" id="{0CACBDF2-D137-4962-BB99-1AFAAD42D75B}"/>
              </a:ext>
            </a:extLst>
          </p:cNvPr>
          <p:cNvSpPr txBox="1"/>
          <p:nvPr/>
        </p:nvSpPr>
        <p:spPr>
          <a:xfrm>
            <a:off x="1777484" y="1500726"/>
            <a:ext cx="523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accent1"/>
                </a:solidFill>
              </a:rPr>
              <a:t>dx</a:t>
            </a:r>
          </a:p>
        </p:txBody>
      </p: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9513024A-A1B3-4E2D-B6AE-DA3ED50F1C05}"/>
              </a:ext>
            </a:extLst>
          </p:cNvPr>
          <p:cNvCxnSpPr>
            <a:cxnSpLocks/>
          </p:cNvCxnSpPr>
          <p:nvPr/>
        </p:nvCxnSpPr>
        <p:spPr>
          <a:xfrm>
            <a:off x="1560054" y="1664970"/>
            <a:ext cx="0" cy="5538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DA2D7B3C-5195-48E5-A464-2CB3928BDA37}"/>
              </a:ext>
            </a:extLst>
          </p:cNvPr>
          <p:cNvCxnSpPr>
            <a:cxnSpLocks/>
          </p:cNvCxnSpPr>
          <p:nvPr/>
        </p:nvCxnSpPr>
        <p:spPr>
          <a:xfrm flipV="1">
            <a:off x="2363397" y="1466850"/>
            <a:ext cx="0" cy="50808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130E12EC-A675-4444-99E8-DA55E15C2E2A}"/>
              </a:ext>
            </a:extLst>
          </p:cNvPr>
          <p:cNvCxnSpPr>
            <a:cxnSpLocks/>
          </p:cNvCxnSpPr>
          <p:nvPr/>
        </p:nvCxnSpPr>
        <p:spPr>
          <a:xfrm>
            <a:off x="1560054" y="2218776"/>
            <a:ext cx="969786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>
            <a:extLst>
              <a:ext uri="{FF2B5EF4-FFF2-40B4-BE49-F238E27FC236}">
                <a16:creationId xmlns:a16="http://schemas.microsoft.com/office/drawing/2014/main" id="{14B4588E-EC92-4269-85C2-34C0D1A62F26}"/>
              </a:ext>
            </a:extLst>
          </p:cNvPr>
          <p:cNvCxnSpPr>
            <a:cxnSpLocks/>
          </p:cNvCxnSpPr>
          <p:nvPr/>
        </p:nvCxnSpPr>
        <p:spPr>
          <a:xfrm>
            <a:off x="2498455" y="1974936"/>
            <a:ext cx="0" cy="24384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feld 38">
            <a:extLst>
              <a:ext uri="{FF2B5EF4-FFF2-40B4-BE49-F238E27FC236}">
                <a16:creationId xmlns:a16="http://schemas.microsoft.com/office/drawing/2014/main" id="{74731D5D-194E-45D1-BBCA-D62C61ED2679}"/>
              </a:ext>
            </a:extLst>
          </p:cNvPr>
          <p:cNvSpPr txBox="1"/>
          <p:nvPr/>
        </p:nvSpPr>
        <p:spPr>
          <a:xfrm>
            <a:off x="2498455" y="1958356"/>
            <a:ext cx="523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accent1"/>
                </a:solidFill>
              </a:rPr>
              <a:t>dy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EE12141E-FA75-4077-BDEE-DEDD034E59B9}"/>
              </a:ext>
            </a:extLst>
          </p:cNvPr>
          <p:cNvSpPr/>
          <p:nvPr/>
        </p:nvSpPr>
        <p:spPr>
          <a:xfrm>
            <a:off x="5998464" y="981456"/>
            <a:ext cx="2846832" cy="13045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0D82CEF1-B527-492B-BE73-4586B4991F86}"/>
              </a:ext>
            </a:extLst>
          </p:cNvPr>
          <p:cNvSpPr/>
          <p:nvPr/>
        </p:nvSpPr>
        <p:spPr>
          <a:xfrm>
            <a:off x="7887890" y="808381"/>
            <a:ext cx="585550" cy="4318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BB94BC0E-0AB8-499F-8A3C-8C88E1139481}"/>
              </a:ext>
            </a:extLst>
          </p:cNvPr>
          <p:cNvSpPr/>
          <p:nvPr/>
        </p:nvSpPr>
        <p:spPr>
          <a:xfrm rot="19319250">
            <a:off x="6049939" y="2461563"/>
            <a:ext cx="215526" cy="2029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071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Breitbild</PresentationFormat>
  <Paragraphs>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Felix Bruchhage</dc:creator>
  <cp:lastModifiedBy>Felix Bruchhage</cp:lastModifiedBy>
  <cp:revision>7</cp:revision>
  <dcterms:created xsi:type="dcterms:W3CDTF">2019-12-16T09:27:32Z</dcterms:created>
  <dcterms:modified xsi:type="dcterms:W3CDTF">2020-01-14T10:54:43Z</dcterms:modified>
</cp:coreProperties>
</file>