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577C5-B0A2-410F-9F54-4DCE7264E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4D33DCB-9E81-4C7F-96E4-99927EFD3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A4C190-1F64-4A8A-B528-BF66ACD4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48BB05-DE19-4AE3-A1D9-D0B14116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16ECF-3D5B-4344-B49E-32E0F29DB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12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C047E-68A8-4709-899B-7CDB83BDF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B88ED54-F6DE-44D0-B90B-BF24B8B38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CCF1A1-F5F1-4E99-8A4A-BE9FA903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B862F5-A366-4795-B114-152FBDE6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A63525-EED7-47C6-8E04-B531DAF9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483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6E797AE-208D-40EC-B0A6-BDE07E2E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96AE88-6E1D-446C-898B-C91924107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DCD4B-9E65-4367-9836-9358DEE2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0CF5B2-49BF-4CC1-9A69-25F1015D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018E8-31B5-4FEA-A2BC-EA0D04C8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80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1B0AE-D0F1-4304-85D8-6389C9CA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06D5F2-FA25-4DCC-82AC-D77180AE7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A34F51-09C3-4870-9DA7-1BFA3FFD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9FB915-BC79-4F34-A89B-7908E23C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812D3E-E06A-4ECE-B3C3-C53F47D3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41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AF2A6-BF16-4ADC-9701-F1CD345CA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7D8295-9A0F-4AB4-A5FE-D6B67DB7D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3ED8D-B184-43CA-9AE9-3ACFE999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D3F478-9A20-4873-9514-9CF3E91A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4BFD7-8E19-4661-BAB4-AEE11C3B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CF17D-4243-4ED8-B9E6-474B01B6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D28736-FAD4-44EC-9989-6C3E6D4A2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439F5C-4F5A-4BD4-A707-6B3975A70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224C14-4538-48FF-96E7-0E58ADD9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74127A-AE60-4021-BF58-78B32D05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717A89-7061-439F-95D3-CEF2D339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2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BCF14-89D9-4B5D-B898-1B063FFC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7FC70C-92D4-4121-9448-2F44B2837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910059-D971-4487-B100-8AE6AF52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8FD0708-9987-4E64-9BC7-EABE4B92A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BAFF9B4-4DC7-460F-AE56-C474CBD51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D434F2E-5198-4081-B549-AB88EC9F0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8AF692-B2C1-46EA-AAEA-4BFD772A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42E4B3-A425-4291-BD0A-589854ED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1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9EE60-C3A0-4A63-B3F2-2FE82DFD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952D84-789F-4868-9B91-2E4624A3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7AD1E2-599B-46DF-93F7-31AF1856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76E8CF-57A6-4EA4-B64E-D4E93895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94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C8C01D-2212-4428-800B-64D41BE8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BDF6C8-A187-4ED6-8CC2-86079836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0A0A9B-C8DF-4936-92AC-5B16E595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2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6BD80-1F88-4612-83AD-6E6791A8F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422232-7A12-4A12-AAFA-D0F22C1BE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B20354-D20D-46DE-B226-4E0DE0673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48B838-D615-4E64-8C49-3C2354DF4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70FBEB-48FD-4889-9199-17F99A13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A17C4C-610F-4649-B38D-7292DF08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11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AB140-8457-4DA5-8BD3-972F07D2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762F269-A303-4197-9370-18309CB94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3AA6E4-4AD0-4899-ADDE-C204DD43D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5B5E8C-77E4-4EBC-9153-B2D31FA6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EDCDCD-1306-4332-BDD1-CBF1C7715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9A45249-9CDB-4869-8B21-6CAF6B85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4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CB9B29-FA99-47F3-82CB-1266AEC09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C3AFBF-B9C0-475A-AB5E-CA45D843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6BED5-F42C-46C9-AF0B-5E8323A40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2FB4-DAE8-4515-ADF1-5414CDFF1410}" type="datetimeFigureOut">
              <a:rPr lang="de-DE" smtClean="0"/>
              <a:t>14.01.2020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B4A0FE-03FA-4BAF-A4D5-8CC015DDD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6AA299-78FD-4C76-9D9A-44543EFC5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4F00-59B8-4C42-86FE-1551D0F0B9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05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77E036B-AD9F-4E9F-BC83-B023A92444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8" b="28673"/>
          <a:stretch/>
        </p:blipFill>
        <p:spPr>
          <a:xfrm>
            <a:off x="756712" y="539900"/>
            <a:ext cx="4300918" cy="2501307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FC3FBF8-C6DF-49DA-BB37-98259D372533}"/>
              </a:ext>
            </a:extLst>
          </p:cNvPr>
          <p:cNvCxnSpPr/>
          <p:nvPr/>
        </p:nvCxnSpPr>
        <p:spPr>
          <a:xfrm>
            <a:off x="1560054" y="2218776"/>
            <a:ext cx="0" cy="65532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FC92BAB3-0B8F-4E24-8308-9C93DD6EDD4F}"/>
              </a:ext>
            </a:extLst>
          </p:cNvPr>
          <p:cNvCxnSpPr>
            <a:cxnSpLocks/>
          </p:cNvCxnSpPr>
          <p:nvPr/>
        </p:nvCxnSpPr>
        <p:spPr>
          <a:xfrm flipH="1">
            <a:off x="879334" y="2218776"/>
            <a:ext cx="68072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89E42BF2-53D7-421B-B2B6-B281F5CACFF4}"/>
              </a:ext>
            </a:extLst>
          </p:cNvPr>
          <p:cNvSpPr txBox="1"/>
          <p:nvPr/>
        </p:nvSpPr>
        <p:spPr>
          <a:xfrm>
            <a:off x="1514333" y="2407936"/>
            <a:ext cx="523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y</a:t>
            </a:r>
            <a:r>
              <a:rPr lang="de-DE" sz="1200" baseline="-25000" dirty="0">
                <a:solidFill>
                  <a:srgbClr val="FF0000"/>
                </a:solidFill>
              </a:rPr>
              <a:t>1</a:t>
            </a:r>
            <a:endParaRPr lang="de-DE" sz="1200" dirty="0">
              <a:solidFill>
                <a:srgbClr val="FF000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7217567-CFDF-43DC-B56F-2814DBDCD26D}"/>
              </a:ext>
            </a:extLst>
          </p:cNvPr>
          <p:cNvSpPr txBox="1"/>
          <p:nvPr/>
        </p:nvSpPr>
        <p:spPr>
          <a:xfrm>
            <a:off x="1041896" y="1976134"/>
            <a:ext cx="4260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x</a:t>
            </a:r>
            <a:r>
              <a:rPr lang="de-DE" sz="1200" baseline="-25000" dirty="0">
                <a:solidFill>
                  <a:srgbClr val="FF0000"/>
                </a:solidFill>
              </a:rPr>
              <a:t>1</a:t>
            </a:r>
            <a:endParaRPr lang="de-DE" sz="1200" dirty="0">
              <a:solidFill>
                <a:srgbClr val="FF0000"/>
              </a:solidFill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1B6CE1F4-CFAE-4FF0-A534-5BFE63134DEA}"/>
              </a:ext>
            </a:extLst>
          </p:cNvPr>
          <p:cNvCxnSpPr/>
          <p:nvPr/>
        </p:nvCxnSpPr>
        <p:spPr>
          <a:xfrm flipH="1">
            <a:off x="874957" y="1493822"/>
            <a:ext cx="1488440" cy="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DFC92256-B318-4422-95A6-C4D7B2D5A80F}"/>
              </a:ext>
            </a:extLst>
          </p:cNvPr>
          <p:cNvCxnSpPr/>
          <p:nvPr/>
        </p:nvCxnSpPr>
        <p:spPr>
          <a:xfrm>
            <a:off x="2799819" y="1974936"/>
            <a:ext cx="0" cy="89916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A6848A6A-BF54-485C-BDB3-5466E4FC0ABA}"/>
              </a:ext>
            </a:extLst>
          </p:cNvPr>
          <p:cNvSpPr txBox="1"/>
          <p:nvPr/>
        </p:nvSpPr>
        <p:spPr>
          <a:xfrm>
            <a:off x="1367720" y="1242890"/>
            <a:ext cx="523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B050"/>
                </a:solidFill>
              </a:rPr>
              <a:t>x</a:t>
            </a:r>
            <a:r>
              <a:rPr lang="de-DE" sz="1200" baseline="-25000" dirty="0">
                <a:solidFill>
                  <a:srgbClr val="00B050"/>
                </a:solidFill>
              </a:rPr>
              <a:t>2</a:t>
            </a:r>
            <a:endParaRPr lang="de-DE" sz="1200" dirty="0">
              <a:solidFill>
                <a:srgbClr val="00B050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55D9610-1CE6-4F7A-B888-494BD8902CED}"/>
              </a:ext>
            </a:extLst>
          </p:cNvPr>
          <p:cNvSpPr txBox="1"/>
          <p:nvPr/>
        </p:nvSpPr>
        <p:spPr>
          <a:xfrm>
            <a:off x="2749720" y="2286017"/>
            <a:ext cx="523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B050"/>
                </a:solidFill>
              </a:rPr>
              <a:t>y</a:t>
            </a:r>
            <a:r>
              <a:rPr lang="de-DE" sz="1200" baseline="-25000" dirty="0">
                <a:solidFill>
                  <a:srgbClr val="00B050"/>
                </a:solidFill>
              </a:rPr>
              <a:t>2</a:t>
            </a:r>
            <a:endParaRPr lang="de-DE" sz="1200" dirty="0">
              <a:solidFill>
                <a:srgbClr val="00B050"/>
              </a:solidFill>
            </a:endParaRP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51C7ACCD-82A1-45A6-9EB7-AFB16706608C}"/>
              </a:ext>
            </a:extLst>
          </p:cNvPr>
          <p:cNvCxnSpPr/>
          <p:nvPr/>
        </p:nvCxnSpPr>
        <p:spPr>
          <a:xfrm>
            <a:off x="1561586" y="1712949"/>
            <a:ext cx="80772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916EDDB-8D98-4C05-A0E4-440140EFB7B6}"/>
              </a:ext>
            </a:extLst>
          </p:cNvPr>
          <p:cNvCxnSpPr/>
          <p:nvPr/>
        </p:nvCxnSpPr>
        <p:spPr>
          <a:xfrm>
            <a:off x="2363397" y="1974936"/>
            <a:ext cx="431796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0CACBDF2-D137-4962-BB99-1AFAAD42D75B}"/>
              </a:ext>
            </a:extLst>
          </p:cNvPr>
          <p:cNvSpPr txBox="1"/>
          <p:nvPr/>
        </p:nvSpPr>
        <p:spPr>
          <a:xfrm>
            <a:off x="1777484" y="1500726"/>
            <a:ext cx="523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1"/>
                </a:solidFill>
              </a:rPr>
              <a:t>dx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9513024A-A1B3-4E2D-B6AE-DA3ED50F1C05}"/>
              </a:ext>
            </a:extLst>
          </p:cNvPr>
          <p:cNvCxnSpPr>
            <a:cxnSpLocks/>
          </p:cNvCxnSpPr>
          <p:nvPr/>
        </p:nvCxnSpPr>
        <p:spPr>
          <a:xfrm>
            <a:off x="1560054" y="1664970"/>
            <a:ext cx="0" cy="553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DA2D7B3C-5195-48E5-A464-2CB3928BDA37}"/>
              </a:ext>
            </a:extLst>
          </p:cNvPr>
          <p:cNvCxnSpPr>
            <a:cxnSpLocks/>
          </p:cNvCxnSpPr>
          <p:nvPr/>
        </p:nvCxnSpPr>
        <p:spPr>
          <a:xfrm flipV="1">
            <a:off x="2363397" y="1466850"/>
            <a:ext cx="0" cy="50808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130E12EC-A675-4444-99E8-DA55E15C2E2A}"/>
              </a:ext>
            </a:extLst>
          </p:cNvPr>
          <p:cNvCxnSpPr>
            <a:cxnSpLocks/>
          </p:cNvCxnSpPr>
          <p:nvPr/>
        </p:nvCxnSpPr>
        <p:spPr>
          <a:xfrm>
            <a:off x="1560054" y="2218776"/>
            <a:ext cx="96978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14B4588E-EC92-4269-85C2-34C0D1A62F26}"/>
              </a:ext>
            </a:extLst>
          </p:cNvPr>
          <p:cNvCxnSpPr>
            <a:cxnSpLocks/>
          </p:cNvCxnSpPr>
          <p:nvPr/>
        </p:nvCxnSpPr>
        <p:spPr>
          <a:xfrm>
            <a:off x="2498455" y="1974936"/>
            <a:ext cx="0" cy="2438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74731D5D-194E-45D1-BBCA-D62C61ED2679}"/>
              </a:ext>
            </a:extLst>
          </p:cNvPr>
          <p:cNvSpPr txBox="1"/>
          <p:nvPr/>
        </p:nvSpPr>
        <p:spPr>
          <a:xfrm>
            <a:off x="2498455" y="1958356"/>
            <a:ext cx="523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1"/>
                </a:solidFill>
              </a:rPr>
              <a:t>dy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EE12141E-FA75-4077-BDEE-DEDD034E59B9}"/>
              </a:ext>
            </a:extLst>
          </p:cNvPr>
          <p:cNvSpPr/>
          <p:nvPr/>
        </p:nvSpPr>
        <p:spPr>
          <a:xfrm>
            <a:off x="5998464" y="981456"/>
            <a:ext cx="2846832" cy="13045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0D82CEF1-B527-492B-BE73-4586B4991F86}"/>
              </a:ext>
            </a:extLst>
          </p:cNvPr>
          <p:cNvSpPr/>
          <p:nvPr/>
        </p:nvSpPr>
        <p:spPr>
          <a:xfrm>
            <a:off x="7887890" y="808381"/>
            <a:ext cx="585550" cy="431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BB94BC0E-0AB8-499F-8A3C-8C88E1139481}"/>
              </a:ext>
            </a:extLst>
          </p:cNvPr>
          <p:cNvSpPr/>
          <p:nvPr/>
        </p:nvSpPr>
        <p:spPr>
          <a:xfrm rot="19319250">
            <a:off x="6049939" y="2461563"/>
            <a:ext cx="215526" cy="2029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7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 Bruchhage</dc:creator>
  <cp:lastModifiedBy>Felix Bruchhage</cp:lastModifiedBy>
  <cp:revision>7</cp:revision>
  <dcterms:created xsi:type="dcterms:W3CDTF">2019-12-16T09:27:32Z</dcterms:created>
  <dcterms:modified xsi:type="dcterms:W3CDTF">2020-01-14T10:54:43Z</dcterms:modified>
</cp:coreProperties>
</file>