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569AAE-26D1-1B96-CDD4-4C7F440FE5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B69A109-CEF5-C1E2-B4BF-00480AB23A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F5A1FD7-70DD-4E8E-D431-07FBB152B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E5EF-C643-4FE8-9FC0-FDBED4CFC0B9}" type="datetimeFigureOut">
              <a:rPr lang="de-DE" smtClean="0"/>
              <a:t>13.01.2024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957F38-7044-86CD-2FAA-A724ACB17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AFB2F69-CA62-A584-0C31-3721F65D8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65BD-A18D-4F27-9D32-8DD707A1B7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7052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116B18-0C4E-2729-D89D-C07096CD7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5384952-EEFB-28F1-C0E2-9B5E000CD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C97386B-E7C3-287D-36F5-291776931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E5EF-C643-4FE8-9FC0-FDBED4CFC0B9}" type="datetimeFigureOut">
              <a:rPr lang="de-DE" smtClean="0"/>
              <a:t>13.01.2024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E09888F-8EEE-9034-83DB-59853ED3C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9300C9B-EB65-98FA-B9D5-158111187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65BD-A18D-4F27-9D32-8DD707A1B7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2606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E07AC87-A019-4384-CAEB-2FFC515D9B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B3E08C1-C08B-CA62-EAE0-C85613B42F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752BE0F-7472-AE13-943F-F9F631517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E5EF-C643-4FE8-9FC0-FDBED4CFC0B9}" type="datetimeFigureOut">
              <a:rPr lang="de-DE" smtClean="0"/>
              <a:t>13.01.2024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C55A584-2824-7072-FA2D-70CD84FE7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5357D06-9BC9-BF9F-7EC4-902E89C47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65BD-A18D-4F27-9D32-8DD707A1B7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9121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D70E1C-6886-4F82-AD18-7FE02586A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8643A4A-E38E-08AE-CC56-98010E5DB9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EE21D59-5BD0-8D65-5E1F-B05376544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E5EF-C643-4FE8-9FC0-FDBED4CFC0B9}" type="datetimeFigureOut">
              <a:rPr lang="de-DE" smtClean="0"/>
              <a:t>13.01.2024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8B5E3FD-F6F0-4084-304C-AFC6611BD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5A5799-B200-3FB3-8785-58FD7EE5E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65BD-A18D-4F27-9D32-8DD707A1B7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9881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79DE98-9171-EA55-B30C-842F47572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909EA26-5F14-8B77-2005-E337EEB7C8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BAFB34-9565-2F8A-B76E-CED3FE0EB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E5EF-C643-4FE8-9FC0-FDBED4CFC0B9}" type="datetimeFigureOut">
              <a:rPr lang="de-DE" smtClean="0"/>
              <a:t>13.01.2024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0F1D47-4024-DA6B-6322-E22F80D5A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18EAA3-6281-8EEC-69D5-E7052FE17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65BD-A18D-4F27-9D32-8DD707A1B7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5709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70D007-F3D4-08CD-64B4-C9CB53B0F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8EC94CA-8378-37C3-5C65-F9795ABF2F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26AB5CA-6388-59F0-ED30-43E6EC69B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5B0C16F-CF75-DE61-EE35-F2B98C716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E5EF-C643-4FE8-9FC0-FDBED4CFC0B9}" type="datetimeFigureOut">
              <a:rPr lang="de-DE" smtClean="0"/>
              <a:t>13.01.2024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40F6FA8-5953-CEA0-C67B-D95649E33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91AC0E3-D964-F8E8-51F7-C4EA7E951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65BD-A18D-4F27-9D32-8DD707A1B7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9283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E5AC7F-870A-DF99-6C3A-67028ADDB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C1B1F43-D970-F970-919C-0C423932B3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A191C20-B376-6B97-3CEC-CF2EAB27F0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D8C6656-DC5E-5494-3957-72006EEFE8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1D36796-F6A0-CB48-C21D-11F01F2A28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191871C-CE15-CF51-E52C-F226481F2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E5EF-C643-4FE8-9FC0-FDBED4CFC0B9}" type="datetimeFigureOut">
              <a:rPr lang="de-DE" smtClean="0"/>
              <a:t>13.01.2024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A2D498C-1DED-22E9-9F75-A96B34E79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0040764-C28C-2EE4-363A-DBECC3B27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65BD-A18D-4F27-9D32-8DD707A1B7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6615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F43F24-6E04-B522-5221-77908CDF1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0DCFC32-61AB-6A8A-B28C-EAA9A52B4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E5EF-C643-4FE8-9FC0-FDBED4CFC0B9}" type="datetimeFigureOut">
              <a:rPr lang="de-DE" smtClean="0"/>
              <a:t>13.01.2024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6EE17CA-EB6C-A0E2-9310-F5567EC58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7763B96-85FE-9117-6FAE-B29F82B5D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65BD-A18D-4F27-9D32-8DD707A1B7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1659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AED9795-0741-7A32-E721-B518A807B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E5EF-C643-4FE8-9FC0-FDBED4CFC0B9}" type="datetimeFigureOut">
              <a:rPr lang="de-DE" smtClean="0"/>
              <a:t>13.01.2024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E481605-59CB-A4B0-C75B-F295C79E1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DE6425C-71AF-C228-10B4-E07A0A0CC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65BD-A18D-4F27-9D32-8DD707A1B7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7670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5DFF69-2EAB-ACB1-B5CD-AA94EACC6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30B3B32-972C-5D22-94D2-98EDE56AC1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6C5CB6B-4978-DF9F-EF37-D7800E895B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B20FA6A-3EC1-5A25-FBBC-ACFDE22D8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E5EF-C643-4FE8-9FC0-FDBED4CFC0B9}" type="datetimeFigureOut">
              <a:rPr lang="de-DE" smtClean="0"/>
              <a:t>13.01.2024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A1283A6-B844-B7DA-6DCB-0785A3506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8EF06C1-7AC2-1350-AC15-FD59028CF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65BD-A18D-4F27-9D32-8DD707A1B7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5938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026749-8190-8F3E-928B-2D4CD2BAC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B08138E-F488-C1BD-2044-F1415BA34F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280BAED-6072-6F08-34FB-E42558D5D7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2A94229-4871-DD43-CF41-786AED031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E5EF-C643-4FE8-9FC0-FDBED4CFC0B9}" type="datetimeFigureOut">
              <a:rPr lang="de-DE" smtClean="0"/>
              <a:t>13.01.2024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0336355-3B4E-27FD-CB30-DF7452ED2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98F4A8C-CC3B-577A-42D5-209DF1E82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65BD-A18D-4F27-9D32-8DD707A1B7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2853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B4E0B12-FCD7-9B86-6ECD-1ADAF6141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592281-A694-8F7D-C6E3-8FEC2FAB0D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2A60737-4FB8-DDBB-2A81-D49FE9F230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FE5EF-C643-4FE8-9FC0-FDBED4CFC0B9}" type="datetimeFigureOut">
              <a:rPr lang="de-DE" smtClean="0"/>
              <a:t>13.01.2024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9D60C8-FB56-81B0-E241-D847F06677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B3461B-B40E-9EFF-ADC3-1D6153DAAC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265BD-A18D-4F27-9D32-8DD707A1B7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248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019DCE93-A003-67AD-7696-A8D9BD724882}"/>
              </a:ext>
            </a:extLst>
          </p:cNvPr>
          <p:cNvSpPr/>
          <p:nvPr/>
        </p:nvSpPr>
        <p:spPr>
          <a:xfrm>
            <a:off x="3890779" y="2308478"/>
            <a:ext cx="1306286" cy="7744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Regler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GR(s)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20D89B63-33F7-F1CC-BDB5-0C4276C9FDB6}"/>
              </a:ext>
            </a:extLst>
          </p:cNvPr>
          <p:cNvSpPr/>
          <p:nvPr/>
        </p:nvSpPr>
        <p:spPr>
          <a:xfrm>
            <a:off x="7793057" y="2308478"/>
            <a:ext cx="1569055" cy="7744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Regelstrecke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GS(s)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DF7163B0-1B1A-6E1B-36EB-1D0A4B0555EB}"/>
              </a:ext>
            </a:extLst>
          </p:cNvPr>
          <p:cNvSpPr/>
          <p:nvPr/>
        </p:nvSpPr>
        <p:spPr>
          <a:xfrm>
            <a:off x="5259497" y="4381958"/>
            <a:ext cx="1306286" cy="7744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Sensor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GM(s)</a:t>
            </a:r>
          </a:p>
        </p:txBody>
      </p:sp>
      <p:sp>
        <p:nvSpPr>
          <p:cNvPr id="7" name="Flussdiagramm: Verbinder 6">
            <a:extLst>
              <a:ext uri="{FF2B5EF4-FFF2-40B4-BE49-F238E27FC236}">
                <a16:creationId xmlns:a16="http://schemas.microsoft.com/office/drawing/2014/main" id="{C445B88D-8090-B64B-0296-8F380710394F}"/>
              </a:ext>
            </a:extLst>
          </p:cNvPr>
          <p:cNvSpPr/>
          <p:nvPr/>
        </p:nvSpPr>
        <p:spPr>
          <a:xfrm>
            <a:off x="2197917" y="2601013"/>
            <a:ext cx="151002" cy="209725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Flussdiagramm: Verbinder 7">
            <a:extLst>
              <a:ext uri="{FF2B5EF4-FFF2-40B4-BE49-F238E27FC236}">
                <a16:creationId xmlns:a16="http://schemas.microsoft.com/office/drawing/2014/main" id="{8A8CCA34-3A18-8141-62F9-736271DCD7A1}"/>
              </a:ext>
            </a:extLst>
          </p:cNvPr>
          <p:cNvSpPr/>
          <p:nvPr/>
        </p:nvSpPr>
        <p:spPr>
          <a:xfrm>
            <a:off x="6690619" y="2601011"/>
            <a:ext cx="151002" cy="209725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48A43F25-B6B8-A18D-0399-5C9F60D11978}"/>
              </a:ext>
            </a:extLst>
          </p:cNvPr>
          <p:cNvCxnSpPr>
            <a:cxnSpLocks/>
          </p:cNvCxnSpPr>
          <p:nvPr/>
        </p:nvCxnSpPr>
        <p:spPr>
          <a:xfrm>
            <a:off x="956346" y="2705874"/>
            <a:ext cx="1241571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A5154CE2-B98D-9491-6B56-E8FA52B926AC}"/>
              </a:ext>
            </a:extLst>
          </p:cNvPr>
          <p:cNvCxnSpPr>
            <a:cxnSpLocks/>
            <a:stCxn id="7" idx="6"/>
            <a:endCxn id="4" idx="1"/>
          </p:cNvCxnSpPr>
          <p:nvPr/>
        </p:nvCxnSpPr>
        <p:spPr>
          <a:xfrm flipV="1">
            <a:off x="2348919" y="2695699"/>
            <a:ext cx="1541860" cy="101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7ABBE93A-2D18-A0F5-C585-596C895D355E}"/>
              </a:ext>
            </a:extLst>
          </p:cNvPr>
          <p:cNvCxnSpPr>
            <a:cxnSpLocks/>
            <a:stCxn id="4" idx="3"/>
            <a:endCxn id="8" idx="2"/>
          </p:cNvCxnSpPr>
          <p:nvPr/>
        </p:nvCxnSpPr>
        <p:spPr>
          <a:xfrm>
            <a:off x="5197065" y="2695699"/>
            <a:ext cx="1493554" cy="101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A4C49C17-FF5D-592E-B99E-5545CF23DE5B}"/>
              </a:ext>
            </a:extLst>
          </p:cNvPr>
          <p:cNvCxnSpPr>
            <a:cxnSpLocks/>
            <a:endCxn id="5" idx="1"/>
          </p:cNvCxnSpPr>
          <p:nvPr/>
        </p:nvCxnSpPr>
        <p:spPr>
          <a:xfrm>
            <a:off x="6844874" y="2684935"/>
            <a:ext cx="948183" cy="107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534E7359-BA23-AD84-20E3-F89C773978CA}"/>
              </a:ext>
            </a:extLst>
          </p:cNvPr>
          <p:cNvCxnSpPr>
            <a:cxnSpLocks/>
          </p:cNvCxnSpPr>
          <p:nvPr/>
        </p:nvCxnSpPr>
        <p:spPr>
          <a:xfrm>
            <a:off x="6767119" y="1680944"/>
            <a:ext cx="0" cy="9200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AD4D7D30-5D59-2ED9-1A72-6FA86A00557B}"/>
              </a:ext>
            </a:extLst>
          </p:cNvPr>
          <p:cNvCxnSpPr>
            <a:cxnSpLocks/>
          </p:cNvCxnSpPr>
          <p:nvPr/>
        </p:nvCxnSpPr>
        <p:spPr>
          <a:xfrm flipV="1">
            <a:off x="9362112" y="2684935"/>
            <a:ext cx="2063694" cy="1076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9F486AFB-1749-D06F-F41B-45CE79BDA6F0}"/>
              </a:ext>
            </a:extLst>
          </p:cNvPr>
          <p:cNvCxnSpPr>
            <a:cxnSpLocks/>
          </p:cNvCxnSpPr>
          <p:nvPr/>
        </p:nvCxnSpPr>
        <p:spPr>
          <a:xfrm flipV="1">
            <a:off x="2273418" y="2797453"/>
            <a:ext cx="0" cy="197172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Gerade Verbindung mit Pfeil 22">
            <a:extLst>
              <a:ext uri="{FF2B5EF4-FFF2-40B4-BE49-F238E27FC236}">
                <a16:creationId xmlns:a16="http://schemas.microsoft.com/office/drawing/2014/main" id="{9992795C-F69E-6C6C-FB33-205060816E8B}"/>
              </a:ext>
            </a:extLst>
          </p:cNvPr>
          <p:cNvCxnSpPr>
            <a:cxnSpLocks/>
          </p:cNvCxnSpPr>
          <p:nvPr/>
        </p:nvCxnSpPr>
        <p:spPr>
          <a:xfrm flipH="1">
            <a:off x="6565783" y="4769178"/>
            <a:ext cx="330106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Textfeld 26">
            <a:extLst>
              <a:ext uri="{FF2B5EF4-FFF2-40B4-BE49-F238E27FC236}">
                <a16:creationId xmlns:a16="http://schemas.microsoft.com/office/drawing/2014/main" id="{42A4C78A-9233-C17D-2108-A3077E9F499A}"/>
              </a:ext>
            </a:extLst>
          </p:cNvPr>
          <p:cNvSpPr txBox="1"/>
          <p:nvPr/>
        </p:nvSpPr>
        <p:spPr>
          <a:xfrm>
            <a:off x="843926" y="2336542"/>
            <a:ext cx="1052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Winkel</a:t>
            </a:r>
            <a:r>
              <a:rPr lang="de-DE" baseline="-25000" dirty="0" err="1"/>
              <a:t>Soll</a:t>
            </a:r>
            <a:endParaRPr lang="de-DE" baseline="-25000" dirty="0"/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68658AF4-76E3-5620-FDF8-F8AF269323C4}"/>
              </a:ext>
            </a:extLst>
          </p:cNvPr>
          <p:cNvSpPr txBox="1"/>
          <p:nvPr/>
        </p:nvSpPr>
        <p:spPr>
          <a:xfrm>
            <a:off x="2490542" y="2336542"/>
            <a:ext cx="1050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Winkel</a:t>
            </a:r>
            <a:r>
              <a:rPr lang="de-DE" baseline="-25000" dirty="0" err="1"/>
              <a:t>Diff</a:t>
            </a:r>
            <a:endParaRPr lang="de-DE" baseline="-25000" dirty="0"/>
          </a:p>
        </p:txBody>
      </p:sp>
      <p:cxnSp>
        <p:nvCxnSpPr>
          <p:cNvPr id="32" name="Gerader Verbinder 31">
            <a:extLst>
              <a:ext uri="{FF2B5EF4-FFF2-40B4-BE49-F238E27FC236}">
                <a16:creationId xmlns:a16="http://schemas.microsoft.com/office/drawing/2014/main" id="{A3A62C90-E4F1-EC18-9324-D30B78720559}"/>
              </a:ext>
            </a:extLst>
          </p:cNvPr>
          <p:cNvCxnSpPr>
            <a:cxnSpLocks/>
          </p:cNvCxnSpPr>
          <p:nvPr/>
        </p:nvCxnSpPr>
        <p:spPr>
          <a:xfrm flipH="1">
            <a:off x="2273418" y="4769178"/>
            <a:ext cx="2986079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A1C70CFA-D929-06A9-8D9E-3D9D3EECF691}"/>
              </a:ext>
            </a:extLst>
          </p:cNvPr>
          <p:cNvCxnSpPr>
            <a:cxnSpLocks/>
          </p:cNvCxnSpPr>
          <p:nvPr/>
        </p:nvCxnSpPr>
        <p:spPr>
          <a:xfrm flipV="1">
            <a:off x="9866852" y="2684935"/>
            <a:ext cx="0" cy="208424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Textfeld 40">
            <a:extLst>
              <a:ext uri="{FF2B5EF4-FFF2-40B4-BE49-F238E27FC236}">
                <a16:creationId xmlns:a16="http://schemas.microsoft.com/office/drawing/2014/main" id="{24A20744-E335-1BD2-F047-E602662354BE}"/>
              </a:ext>
            </a:extLst>
          </p:cNvPr>
          <p:cNvSpPr txBox="1"/>
          <p:nvPr/>
        </p:nvSpPr>
        <p:spPr>
          <a:xfrm>
            <a:off x="2776756" y="4381958"/>
            <a:ext cx="1159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Winkel</a:t>
            </a:r>
            <a:r>
              <a:rPr lang="de-DE" baseline="-25000" dirty="0" err="1"/>
              <a:t>Mess</a:t>
            </a:r>
            <a:endParaRPr lang="de-DE" baseline="-25000" dirty="0"/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29EF56F8-F062-B4E0-771E-3DB902F565F8}"/>
              </a:ext>
            </a:extLst>
          </p:cNvPr>
          <p:cNvSpPr txBox="1"/>
          <p:nvPr/>
        </p:nvSpPr>
        <p:spPr>
          <a:xfrm>
            <a:off x="10129623" y="2293848"/>
            <a:ext cx="978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Winkel</a:t>
            </a:r>
            <a:r>
              <a:rPr lang="de-DE" baseline="-25000" dirty="0" err="1"/>
              <a:t>Ist</a:t>
            </a:r>
            <a:endParaRPr lang="de-DE" baseline="-25000" dirty="0"/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BDF3F3F2-45A5-F26A-0A71-3C791032468D}"/>
              </a:ext>
            </a:extLst>
          </p:cNvPr>
          <p:cNvSpPr txBox="1"/>
          <p:nvPr/>
        </p:nvSpPr>
        <p:spPr>
          <a:xfrm>
            <a:off x="6224791" y="1271140"/>
            <a:ext cx="1084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Winkel</a:t>
            </a:r>
            <a:r>
              <a:rPr lang="de-DE" baseline="-25000" dirty="0" err="1"/>
              <a:t>Stör</a:t>
            </a:r>
            <a:endParaRPr lang="de-DE" baseline="-25000" dirty="0"/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92BADBEB-EE22-3F63-FA1F-548EB4AD1E9C}"/>
              </a:ext>
            </a:extLst>
          </p:cNvPr>
          <p:cNvSpPr txBox="1"/>
          <p:nvPr/>
        </p:nvSpPr>
        <p:spPr>
          <a:xfrm>
            <a:off x="5279237" y="2293848"/>
            <a:ext cx="1329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PWM-Signal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2DDFD8F6-4289-B288-2368-42E617FCF505}"/>
              </a:ext>
            </a:extLst>
          </p:cNvPr>
          <p:cNvSpPr txBox="1"/>
          <p:nvPr/>
        </p:nvSpPr>
        <p:spPr>
          <a:xfrm>
            <a:off x="8152019" y="1921258"/>
            <a:ext cx="851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System</a:t>
            </a:r>
          </a:p>
        </p:txBody>
      </p:sp>
    </p:spTree>
    <p:extLst>
      <p:ext uri="{BB962C8B-B14F-4D97-AF65-F5344CB8AC3E}">
        <p14:creationId xmlns:p14="http://schemas.microsoft.com/office/powerpoint/2010/main" val="2698100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Breitbild</PresentationFormat>
  <Paragraphs>13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Paul Janzen</dc:creator>
  <cp:lastModifiedBy>Paul Janzen</cp:lastModifiedBy>
  <cp:revision>2</cp:revision>
  <dcterms:created xsi:type="dcterms:W3CDTF">2024-01-13T11:18:46Z</dcterms:created>
  <dcterms:modified xsi:type="dcterms:W3CDTF">2024-01-13T11:41:06Z</dcterms:modified>
</cp:coreProperties>
</file>