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1E86C-51E7-4746-8255-FAED760644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A0D0E95-75C8-4657-8D6A-87901F2C2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9853B7-4A2F-43A9-8C5F-36822ACF7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DCD-F820-4849-924A-3E58906BA18B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BC043A-5F96-4360-916A-0133D0063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21263D-35BE-4F59-8553-50B35E55C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5040-9175-42F4-B2DE-0BFB91DA0B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7289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5DDB14-9DD8-4946-921B-18211CB2F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43CCB7E-6EC1-4FFB-94D9-3F135DAFD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CC46CD-5D0E-444C-B953-004C0BCB0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DCD-F820-4849-924A-3E58906BA18B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4EFAC4-F450-48A5-9167-AE3E43525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6B7681-6385-4498-A0E5-6EA8F6AD9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5040-9175-42F4-B2DE-0BFB91DA0B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0281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74C0B89-910D-4AB1-A9AA-4BE2E5D7C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676615F-DEB9-4981-A3D0-915CF5B1E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6B416D-289D-4C3F-8BFA-699C21AD1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DCD-F820-4849-924A-3E58906BA18B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CFF4D3-903F-4B07-86F4-4E52546C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25CAAB-2CC6-4278-8E80-9E97C8EEF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5040-9175-42F4-B2DE-0BFB91DA0B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60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2A5EDC-A017-4C06-9921-846391BB1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B8E914-C7A3-4908-AB64-FB9464837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CEC8EC-A6F8-4259-8572-44E523121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DCD-F820-4849-924A-3E58906BA18B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5CD9B7-063C-4F91-934F-DFDB4A43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7CB002-3110-4CCC-93DA-5A9310763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5040-9175-42F4-B2DE-0BFB91DA0B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235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78F247-6671-4114-965F-14C22FDEE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5CA827D-5744-48FA-99E6-271CC6583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59E9F7-CA47-43D5-8943-FDC8FBFB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DCD-F820-4849-924A-3E58906BA18B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9B8715-2B54-41C1-8A28-51BBFD2AC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EF98F8-AE12-4627-80DF-F3BE5CC41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5040-9175-42F4-B2DE-0BFB91DA0B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553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B792B5-2088-4C1D-AF1F-60DB58C01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F539AC-70A1-4F7F-B346-8F90E5A89D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DAA8E9A-E3F5-47DA-BF4F-A7FE1A958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96AE63A-E453-4533-91F6-40ACD0C0D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DCD-F820-4849-924A-3E58906BA18B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89B0E3-867B-4972-A05F-0B50C9627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24326FF-7F1F-4CEE-BDEA-B274F7BA6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5040-9175-42F4-B2DE-0BFB91DA0B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5000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F00A34-F8C6-484E-AF51-6A2AA927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42E230-6A63-4AAD-AC8B-3FEE6E5C3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9A58CAD-EE35-4057-8B61-E4A391DEE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79526CD-53E4-42FC-A72A-D17081558A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0C31033-AE23-4A34-B326-77EE735C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A9091F2-E983-491B-A403-A2378FECE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DCD-F820-4849-924A-3E58906BA18B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D6EA59E-2E66-4CB3-B9E2-5E0CF50A7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7A04B78-6A06-47F6-B0B2-2B4187032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5040-9175-42F4-B2DE-0BFB91DA0B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629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2D4628-7E60-4556-A8C7-BD8211804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5D1296D-9A86-4884-A743-B87BDD49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DCD-F820-4849-924A-3E58906BA18B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DCA4BB6-80DE-4CF2-A39B-54C4193F0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C4600C9-7FC4-470F-8737-975862FA4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5040-9175-42F4-B2DE-0BFB91DA0B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3553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E9FE962-EE43-413D-A178-309F32C6A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DCD-F820-4849-924A-3E58906BA18B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134F02-B82A-44E1-B41B-6F567E5D9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8BF18C1-1D50-44C1-9653-E34B01AF1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5040-9175-42F4-B2DE-0BFB91DA0B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126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853A13-27B4-4EBA-BE3D-3A95C6A2E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89C95F-0186-4783-8F2A-D3DED029B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AB364B-2254-481A-B32B-5F9EAF69B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E73CA2D-5CDB-4AC0-A992-4E47C528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DCD-F820-4849-924A-3E58906BA18B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A7219D-ABF6-4277-8DE4-9024FFA65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0E29050-09F5-47E2-8AF8-B86CC7562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5040-9175-42F4-B2DE-0BFB91DA0B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0904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F79ACB-EE53-43CF-9AC5-70A2A3102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1EA33FB-D959-45AB-BCF9-FCA231ACE0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6396773-AB2D-4BC1-A8D6-E746178894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413A9B-9F0B-4A63-92E1-1557C3F7B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DCD-F820-4849-924A-3E58906BA18B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954FFD1-CD07-4801-9F4A-313C99E6A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DD4DA62-7DFC-4EC8-A9F6-AF432A099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5040-9175-42F4-B2DE-0BFB91DA0B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3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EECECFA-482B-4FE2-A0F6-FE5207A86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05800E3-2143-48B9-B46D-CB49EF8B5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5A96B6-3E0F-4301-A250-460C140DB2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4ADCD-F820-4849-924A-3E58906BA18B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2E1130-6099-4237-8FDF-F6E4DEEB88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DF3904-FCB1-4F49-86DC-ACFC57259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75040-9175-42F4-B2DE-0BFB91DA0B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019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FE502CB9-8673-4AD5-9AFA-88D022072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2040" y="3556820"/>
            <a:ext cx="1901250" cy="2627671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047BC742-37B5-4ECB-9A5B-30834AEBBFD1}"/>
              </a:ext>
            </a:extLst>
          </p:cNvPr>
          <p:cNvCxnSpPr>
            <a:cxnSpLocks/>
          </p:cNvCxnSpPr>
          <p:nvPr/>
        </p:nvCxnSpPr>
        <p:spPr>
          <a:xfrm>
            <a:off x="2772665" y="2069689"/>
            <a:ext cx="1376548" cy="0"/>
          </a:xfrm>
          <a:prstGeom prst="line">
            <a:avLst/>
          </a:prstGeom>
          <a:ln w="476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EB9BAAAF-CA18-4542-B116-88F9D5803564}"/>
              </a:ext>
            </a:extLst>
          </p:cNvPr>
          <p:cNvCxnSpPr>
            <a:cxnSpLocks/>
          </p:cNvCxnSpPr>
          <p:nvPr/>
        </p:nvCxnSpPr>
        <p:spPr>
          <a:xfrm>
            <a:off x="4149213" y="2069689"/>
            <a:ext cx="3656207" cy="0"/>
          </a:xfrm>
          <a:prstGeom prst="line">
            <a:avLst/>
          </a:prstGeom>
          <a:ln w="476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D6E4D23B-23DD-40E7-A06D-734A561EF02C}"/>
              </a:ext>
            </a:extLst>
          </p:cNvPr>
          <p:cNvCxnSpPr>
            <a:cxnSpLocks/>
          </p:cNvCxnSpPr>
          <p:nvPr/>
        </p:nvCxnSpPr>
        <p:spPr>
          <a:xfrm>
            <a:off x="7805420" y="2069688"/>
            <a:ext cx="1376548" cy="0"/>
          </a:xfrm>
          <a:prstGeom prst="line">
            <a:avLst/>
          </a:prstGeom>
          <a:ln w="476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AE3E0A0F-E420-484F-AF0B-1DBB31D9BC21}"/>
              </a:ext>
            </a:extLst>
          </p:cNvPr>
          <p:cNvSpPr/>
          <p:nvPr/>
        </p:nvSpPr>
        <p:spPr>
          <a:xfrm>
            <a:off x="3058160" y="2069689"/>
            <a:ext cx="1091053" cy="4118609"/>
          </a:xfrm>
          <a:custGeom>
            <a:avLst/>
            <a:gdLst>
              <a:gd name="connsiteX0" fmla="*/ 0 w 1349335"/>
              <a:gd name="connsiteY0" fmla="*/ 3556000 h 3953098"/>
              <a:gd name="connsiteX1" fmla="*/ 670560 w 1349335"/>
              <a:gd name="connsiteY1" fmla="*/ 3850640 h 3953098"/>
              <a:gd name="connsiteX2" fmla="*/ 1229360 w 1349335"/>
              <a:gd name="connsiteY2" fmla="*/ 2011680 h 3953098"/>
              <a:gd name="connsiteX3" fmla="*/ 1330960 w 1349335"/>
              <a:gd name="connsiteY3" fmla="*/ 0 h 3953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9335" h="3953098">
                <a:moveTo>
                  <a:pt x="0" y="3556000"/>
                </a:moveTo>
                <a:cubicBezTo>
                  <a:pt x="232833" y="3832013"/>
                  <a:pt x="465667" y="4108027"/>
                  <a:pt x="670560" y="3850640"/>
                </a:cubicBezTo>
                <a:cubicBezTo>
                  <a:pt x="875453" y="3593253"/>
                  <a:pt x="1119293" y="2653453"/>
                  <a:pt x="1229360" y="2011680"/>
                </a:cubicBezTo>
                <a:cubicBezTo>
                  <a:pt x="1339427" y="1369907"/>
                  <a:pt x="1374987" y="328507"/>
                  <a:pt x="1330960" y="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6658BEA5-1017-47CD-9FC9-0153DA001848}"/>
              </a:ext>
            </a:extLst>
          </p:cNvPr>
          <p:cNvSpPr/>
          <p:nvPr/>
        </p:nvSpPr>
        <p:spPr>
          <a:xfrm>
            <a:off x="4063671" y="1992021"/>
            <a:ext cx="158627" cy="15533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3B0F4792-A5C8-4683-A547-B3322E94933C}"/>
              </a:ext>
            </a:extLst>
          </p:cNvPr>
          <p:cNvSpPr/>
          <p:nvPr/>
        </p:nvSpPr>
        <p:spPr>
          <a:xfrm>
            <a:off x="2978847" y="5700420"/>
            <a:ext cx="221554" cy="1923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6CE85428-D58B-496E-8223-4C875D307938}"/>
              </a:ext>
            </a:extLst>
          </p:cNvPr>
          <p:cNvSpPr/>
          <p:nvPr/>
        </p:nvSpPr>
        <p:spPr>
          <a:xfrm>
            <a:off x="2783840" y="2082800"/>
            <a:ext cx="5039360" cy="4492554"/>
          </a:xfrm>
          <a:custGeom>
            <a:avLst/>
            <a:gdLst>
              <a:gd name="connsiteX0" fmla="*/ 0 w 5039360"/>
              <a:gd name="connsiteY0" fmla="*/ 3738880 h 4492554"/>
              <a:gd name="connsiteX1" fmla="*/ 711200 w 5039360"/>
              <a:gd name="connsiteY1" fmla="*/ 4460240 h 4492554"/>
              <a:gd name="connsiteX2" fmla="*/ 2915920 w 5039360"/>
              <a:gd name="connsiteY2" fmla="*/ 4257040 h 4492554"/>
              <a:gd name="connsiteX3" fmla="*/ 4754880 w 5039360"/>
              <a:gd name="connsiteY3" fmla="*/ 3281680 h 4492554"/>
              <a:gd name="connsiteX4" fmla="*/ 5039360 w 5039360"/>
              <a:gd name="connsiteY4" fmla="*/ 0 h 4492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39360" h="4492554">
                <a:moveTo>
                  <a:pt x="0" y="3738880"/>
                </a:moveTo>
                <a:cubicBezTo>
                  <a:pt x="112606" y="4056380"/>
                  <a:pt x="225213" y="4373880"/>
                  <a:pt x="711200" y="4460240"/>
                </a:cubicBezTo>
                <a:cubicBezTo>
                  <a:pt x="1197187" y="4546600"/>
                  <a:pt x="2241973" y="4453467"/>
                  <a:pt x="2915920" y="4257040"/>
                </a:cubicBezTo>
                <a:cubicBezTo>
                  <a:pt x="3589867" y="4060613"/>
                  <a:pt x="4400973" y="3991187"/>
                  <a:pt x="4754880" y="3281680"/>
                </a:cubicBezTo>
                <a:cubicBezTo>
                  <a:pt x="5108787" y="2572173"/>
                  <a:pt x="4812453" y="463973"/>
                  <a:pt x="5039360" y="0"/>
                </a:cubicBezTo>
              </a:path>
            </a:pathLst>
          </a:cu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B7DC7423-1A61-415C-80E8-37E784C1A03D}"/>
              </a:ext>
            </a:extLst>
          </p:cNvPr>
          <p:cNvSpPr/>
          <p:nvPr/>
        </p:nvSpPr>
        <p:spPr>
          <a:xfrm>
            <a:off x="2673063" y="5700420"/>
            <a:ext cx="221554" cy="19237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855CA04F-ACFE-4BDD-A8A9-63A1FA68B36F}"/>
              </a:ext>
            </a:extLst>
          </p:cNvPr>
          <p:cNvSpPr/>
          <p:nvPr/>
        </p:nvSpPr>
        <p:spPr>
          <a:xfrm>
            <a:off x="7743886" y="2005133"/>
            <a:ext cx="158627" cy="15533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2" name="Grafik 21" descr="Ein Bild, das Zeichnung, Schild enthält.&#10;&#10;Automatisch generierte Beschreibung">
            <a:extLst>
              <a:ext uri="{FF2B5EF4-FFF2-40B4-BE49-F238E27FC236}">
                <a16:creationId xmlns:a16="http://schemas.microsoft.com/office/drawing/2014/main" id="{B37BAB4F-AA72-4CC1-8E08-C2F68BA363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564" y="914400"/>
            <a:ext cx="1007503" cy="883916"/>
          </a:xfrm>
          <a:prstGeom prst="rect">
            <a:avLst/>
          </a:prstGeom>
        </p:spPr>
      </p:pic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9D8D7035-F86E-4B6F-B480-865F28DD971D}"/>
              </a:ext>
            </a:extLst>
          </p:cNvPr>
          <p:cNvCxnSpPr>
            <a:cxnSpLocks/>
            <a:stCxn id="18" idx="7"/>
          </p:cNvCxnSpPr>
          <p:nvPr/>
        </p:nvCxnSpPr>
        <p:spPr>
          <a:xfrm flipV="1">
            <a:off x="7879283" y="1109239"/>
            <a:ext cx="785230" cy="9186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>
            <a:extLst>
              <a:ext uri="{FF2B5EF4-FFF2-40B4-BE49-F238E27FC236}">
                <a16:creationId xmlns:a16="http://schemas.microsoft.com/office/drawing/2014/main" id="{80B27877-11C5-48B3-9A40-B377A05037D6}"/>
              </a:ext>
            </a:extLst>
          </p:cNvPr>
          <p:cNvSpPr txBox="1"/>
          <p:nvPr/>
        </p:nvSpPr>
        <p:spPr>
          <a:xfrm>
            <a:off x="8664513" y="817033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Spannungsversorgung -</a:t>
            </a:r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05C5AF2-78AF-40F4-A4D9-6660826661F7}"/>
              </a:ext>
            </a:extLst>
          </p:cNvPr>
          <p:cNvCxnSpPr>
            <a:cxnSpLocks/>
          </p:cNvCxnSpPr>
          <p:nvPr/>
        </p:nvCxnSpPr>
        <p:spPr>
          <a:xfrm>
            <a:off x="8750463" y="2082800"/>
            <a:ext cx="606487" cy="888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FAC1AE84-CAF7-40FA-A4C7-A996798A2E81}"/>
              </a:ext>
            </a:extLst>
          </p:cNvPr>
          <p:cNvSpPr txBox="1"/>
          <p:nvPr/>
        </p:nvSpPr>
        <p:spPr>
          <a:xfrm>
            <a:off x="9356950" y="2971469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Heizdraht</a:t>
            </a:r>
          </a:p>
        </p:txBody>
      </p: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6A78C542-1A96-4268-80A2-40CE2A9CF526}"/>
              </a:ext>
            </a:extLst>
          </p:cNvPr>
          <p:cNvCxnSpPr>
            <a:cxnSpLocks/>
          </p:cNvCxnSpPr>
          <p:nvPr/>
        </p:nvCxnSpPr>
        <p:spPr>
          <a:xfrm flipH="1" flipV="1">
            <a:off x="3391185" y="1047973"/>
            <a:ext cx="693994" cy="957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95093434-7D6E-48A7-A950-AC57626B084D}"/>
              </a:ext>
            </a:extLst>
          </p:cNvPr>
          <p:cNvSpPr txBox="1"/>
          <p:nvPr/>
        </p:nvSpPr>
        <p:spPr>
          <a:xfrm>
            <a:off x="1098838" y="67478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Spannungsversorgung +</a:t>
            </a:r>
          </a:p>
        </p:txBody>
      </p: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CDE29687-4026-4EDF-8058-396C12F94183}"/>
              </a:ext>
            </a:extLst>
          </p:cNvPr>
          <p:cNvCxnSpPr>
            <a:cxnSpLocks/>
          </p:cNvCxnSpPr>
          <p:nvPr/>
        </p:nvCxnSpPr>
        <p:spPr>
          <a:xfrm flipH="1" flipV="1">
            <a:off x="1509580" y="3373118"/>
            <a:ext cx="693994" cy="957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EF0033CE-E99C-44BF-98D4-8F13AED47DF0}"/>
              </a:ext>
            </a:extLst>
          </p:cNvPr>
          <p:cNvSpPr txBox="1"/>
          <p:nvPr/>
        </p:nvSpPr>
        <p:spPr>
          <a:xfrm>
            <a:off x="651224" y="305884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Netzteil </a:t>
            </a:r>
          </a:p>
        </p:txBody>
      </p:sp>
    </p:spTree>
    <p:extLst>
      <p:ext uri="{BB962C8B-B14F-4D97-AF65-F5344CB8AC3E}">
        <p14:creationId xmlns:p14="http://schemas.microsoft.com/office/powerpoint/2010/main" val="269997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Breitbild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Kevin Kuhrt</dc:creator>
  <cp:lastModifiedBy>Kevin Kuhrt</cp:lastModifiedBy>
  <cp:revision>4</cp:revision>
  <dcterms:created xsi:type="dcterms:W3CDTF">2020-01-14T09:11:53Z</dcterms:created>
  <dcterms:modified xsi:type="dcterms:W3CDTF">2020-01-14T21:56:42Z</dcterms:modified>
</cp:coreProperties>
</file>