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976B4-5848-FE5C-9E57-2669730EE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E1D1BD-AA5A-AE18-64AA-260E7DC97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B656E-0BAE-FF92-0F6D-2921D257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318FA7-4341-E158-E012-19DF3211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7F83E-6DF6-8A26-0FAD-7A7639B7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21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EA166-D894-4753-68B3-0F734956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942F53-2AB4-278A-63E8-4C52953BF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92035A-472D-758A-2C96-FBC9372E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061DDD-EAC6-5789-990B-3876594B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4A354-78F6-BF6F-60FB-5783A523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37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D22450-E93D-63E5-62D9-5D855C4E9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F8B37C-F5DD-B2B3-9497-760F6EA1C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73F7CB-071B-AFB3-8C8C-733F99B4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997908-4E98-20D4-4B9A-3D1D6538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AB3244-1FF9-9785-6B03-FE2246C1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92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74581-11DE-1A14-50BB-9247B1C5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E5A13-7D87-0FA6-A553-28A51994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5AD4A1-1D9A-5F0E-60DF-D9460116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CC9373-B16D-7327-A503-41F45B91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F6340D-6B59-205E-B9E8-F76BADC7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37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F6A73-0D27-BF0A-3597-A0B7F16F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0A0D0-DF9E-94BA-3223-C450A9BA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C8383-03C7-3E12-8292-8B1BEE7A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218E6-DCAE-A2A4-1051-ECA199D2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AC40E8-A421-4D57-7A9E-12B73ED0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120BF-AF01-1BD6-5EF6-F04882E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31716D-CCEC-8784-A686-EFC7B182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44220C8-BD7F-18AF-CC2B-1F76B6F5D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5DD075-8890-8DDE-CACB-98D812F0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4D16D8-56BD-BE79-DCCA-2486CC27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53599A-EE94-45B6-A229-4D7C64A4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68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82BE3-0045-BEBA-FA87-769BAE9A8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FD64A8-A370-803B-ADBD-785D971A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46E02D-1F2C-5BE1-14BB-3A21980E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681DD8-92B3-E9C4-4072-7034D6704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43F78FE-0E4B-C024-CF91-05ED00D1B8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02B742-8231-50D8-43CE-3CB4CA1F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E078D1A-6A35-DBA8-492B-83B6D78B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F3F4A6-323E-326B-59EF-55B8E8C7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52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D0FE1-6659-BAAA-9494-FBE9B75B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79388B-0F27-BDDF-1C3E-A7EE817C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D2D7FF-FB3E-D423-F675-13277DB1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A0F108-1A90-3216-56B4-B9281C3C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68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3A82B3-5246-15C1-16BF-F99C17304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F86364-27EF-EC46-5B8B-7E382531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1D8F7C-6F09-7709-1199-75FFEB0E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68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0B2C9-E9B2-D47D-5081-A8EA08BAE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1B4F81-F91E-8233-7B75-2C21371A5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02463-FA15-4A4F-AF6B-64DF376FB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6435D7-89DE-F38B-60B3-A2B074E4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774695-8BFF-663B-9DBD-27A99144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F27163-5098-DCEF-D33C-DA2D240D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60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9C6F0-6C19-DC96-79FD-9ED685799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EEE3E8-4484-0C4A-C4FA-93CBFDD5F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C8ACD6-8C98-CBF2-5BAA-CBC760253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DCEFAF-44F1-5359-80CC-E7BC744A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800D7B-E3AB-3311-4538-58AF1A80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F0CCDA-E1F1-34A0-7A3E-D352E1B0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76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0921D7-7FB6-322E-7810-0E5D6A26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43C5EB-E0A0-E9C2-D470-1C9939AC4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720BE2-6786-8CBA-177E-641CD5F97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6879-983C-431A-AA88-CFC26A9C4078}" type="datetimeFigureOut">
              <a:rPr lang="de-DE" smtClean="0"/>
              <a:t>09.10.2023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6103CE-CEB9-2D6A-5E25-D1DC9B2B3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7D567-BD04-06E7-A2F5-8E0F66476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FFDA-73A4-439A-AF92-CE37140D1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3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8024325-50CB-A939-83D5-7B603A0B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" y="1123254"/>
            <a:ext cx="1723648" cy="1082804"/>
          </a:xfrm>
          <a:prstGeom prst="rect">
            <a:avLst/>
          </a:prstGeom>
        </p:spPr>
      </p:pic>
      <p:pic>
        <p:nvPicPr>
          <p:cNvPr id="7" name="Grafik 6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C611CBA2-23C9-6A6A-2F2A-DDF43107D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48" y="872556"/>
            <a:ext cx="1723647" cy="1522802"/>
          </a:xfrm>
          <a:prstGeom prst="rect">
            <a:avLst/>
          </a:prstGeom>
        </p:spPr>
      </p:pic>
      <p:pic>
        <p:nvPicPr>
          <p:cNvPr id="9" name="Grafik 8" descr="Ein Bild, das Kabel enthält.&#10;&#10;Automatisch generierte Beschreibung">
            <a:extLst>
              <a:ext uri="{FF2B5EF4-FFF2-40B4-BE49-F238E27FC236}">
                <a16:creationId xmlns:a16="http://schemas.microsoft.com/office/drawing/2014/main" id="{284A3FF2-DE0E-B343-57E0-A01D96A42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0" y="5017410"/>
            <a:ext cx="1254976" cy="1254976"/>
          </a:xfrm>
          <a:prstGeom prst="rect">
            <a:avLst/>
          </a:prstGeom>
        </p:spPr>
      </p:pic>
      <p:pic>
        <p:nvPicPr>
          <p:cNvPr id="13" name="Grafik 12" descr="Ein Bild, das Elektronisches Bauteil, Elektrisches Bauelement, Elektronik, passives Bauelement enthält.&#10;&#10;Automatisch generierte Beschreibung">
            <a:extLst>
              <a:ext uri="{FF2B5EF4-FFF2-40B4-BE49-F238E27FC236}">
                <a16:creationId xmlns:a16="http://schemas.microsoft.com/office/drawing/2014/main" id="{7358BBFB-1B63-8901-603D-E08BFDBE0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1" y="4838553"/>
            <a:ext cx="1020541" cy="617537"/>
          </a:xfrm>
          <a:prstGeom prst="rect">
            <a:avLst/>
          </a:prstGeom>
        </p:spPr>
      </p:pic>
      <p:pic>
        <p:nvPicPr>
          <p:cNvPr id="15" name="Grafik 14" descr="Ein Bild, das Text, Screenshot, Elektronik, Schaltung enthält.&#10;&#10;Automatisch generierte Beschreibung">
            <a:extLst>
              <a:ext uri="{FF2B5EF4-FFF2-40B4-BE49-F238E27FC236}">
                <a16:creationId xmlns:a16="http://schemas.microsoft.com/office/drawing/2014/main" id="{3852F525-2C89-C033-B074-8F663BD1B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29" y="2805943"/>
            <a:ext cx="2251472" cy="1595379"/>
          </a:xfrm>
          <a:prstGeom prst="rect">
            <a:avLst/>
          </a:prstGeom>
        </p:spPr>
      </p:pic>
      <p:sp>
        <p:nvSpPr>
          <p:cNvPr id="17" name="Rahmen 16">
            <a:extLst>
              <a:ext uri="{FF2B5EF4-FFF2-40B4-BE49-F238E27FC236}">
                <a16:creationId xmlns:a16="http://schemas.microsoft.com/office/drawing/2014/main" id="{E151521F-307C-2232-28F0-F357FEC7D3A9}"/>
              </a:ext>
            </a:extLst>
          </p:cNvPr>
          <p:cNvSpPr/>
          <p:nvPr/>
        </p:nvSpPr>
        <p:spPr>
          <a:xfrm>
            <a:off x="385893" y="583595"/>
            <a:ext cx="5251509" cy="6040074"/>
          </a:xfrm>
          <a:prstGeom prst="frame">
            <a:avLst>
              <a:gd name="adj1" fmla="val 21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6CE7576-F2E9-C79B-DC51-FCD3EFF1C6A1}"/>
              </a:ext>
            </a:extLst>
          </p:cNvPr>
          <p:cNvSpPr txBox="1"/>
          <p:nvPr/>
        </p:nvSpPr>
        <p:spPr>
          <a:xfrm>
            <a:off x="1136012" y="753922"/>
            <a:ext cx="8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Display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7A460C0-A9FE-12A0-FD1A-9B405FDC5C4A}"/>
              </a:ext>
            </a:extLst>
          </p:cNvPr>
          <p:cNvSpPr txBox="1"/>
          <p:nvPr/>
        </p:nvSpPr>
        <p:spPr>
          <a:xfrm>
            <a:off x="3407707" y="800088"/>
            <a:ext cx="17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Funk/</a:t>
            </a:r>
            <a:r>
              <a:rPr lang="en-DE" dirty="0" err="1"/>
              <a:t>Empfänger</a:t>
            </a:r>
            <a:endParaRPr lang="en-DE" dirty="0"/>
          </a:p>
          <a:p>
            <a:r>
              <a:rPr lang="en-DE" dirty="0"/>
              <a:t>Modul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6F0EE9B-1E04-C88C-15FE-455DC6EA7220}"/>
              </a:ext>
            </a:extLst>
          </p:cNvPr>
          <p:cNvSpPr txBox="1"/>
          <p:nvPr/>
        </p:nvSpPr>
        <p:spPr>
          <a:xfrm>
            <a:off x="3507131" y="4544722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Echtzeituhr</a:t>
            </a:r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DCD0BA8-C581-B5B2-7E0A-8F7144AE01CE}"/>
              </a:ext>
            </a:extLst>
          </p:cNvPr>
          <p:cNvSpPr txBox="1"/>
          <p:nvPr/>
        </p:nvSpPr>
        <p:spPr>
          <a:xfrm>
            <a:off x="615646" y="4392193"/>
            <a:ext cx="203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 err="1"/>
              <a:t>Temperatur</a:t>
            </a:r>
            <a:r>
              <a:rPr lang="en-DE" dirty="0"/>
              <a:t> und</a:t>
            </a:r>
          </a:p>
          <a:p>
            <a:r>
              <a:rPr lang="en-DE" dirty="0" err="1"/>
              <a:t>Feuchtigkeitssensor</a:t>
            </a:r>
            <a:endParaRPr lang="de-DE" dirty="0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0AAE7FF9-7D83-3E2E-012E-C1BD176365F6}"/>
              </a:ext>
            </a:extLst>
          </p:cNvPr>
          <p:cNvCxnSpPr/>
          <p:nvPr/>
        </p:nvCxnSpPr>
        <p:spPr>
          <a:xfrm flipH="1">
            <a:off x="3417941" y="2323750"/>
            <a:ext cx="361346" cy="48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8BF3F4CA-E082-B868-7102-55539A850B03}"/>
              </a:ext>
            </a:extLst>
          </p:cNvPr>
          <p:cNvCxnSpPr>
            <a:endCxn id="5" idx="2"/>
          </p:cNvCxnSpPr>
          <p:nvPr/>
        </p:nvCxnSpPr>
        <p:spPr>
          <a:xfrm flipH="1" flipV="1">
            <a:off x="1949839" y="2206058"/>
            <a:ext cx="407467" cy="5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er: gekrümmt 38">
            <a:extLst>
              <a:ext uri="{FF2B5EF4-FFF2-40B4-BE49-F238E27FC236}">
                <a16:creationId xmlns:a16="http://schemas.microsoft.com/office/drawing/2014/main" id="{16F3A701-5A3B-2179-9096-CCBF833D5707}"/>
              </a:ext>
            </a:extLst>
          </p:cNvPr>
          <p:cNvCxnSpPr>
            <a:endCxn id="15" idx="2"/>
          </p:cNvCxnSpPr>
          <p:nvPr/>
        </p:nvCxnSpPr>
        <p:spPr>
          <a:xfrm rot="5400000" flipH="1" flipV="1">
            <a:off x="1863833" y="4601182"/>
            <a:ext cx="1227691" cy="8279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75B2E8A5-0679-6304-6431-028AE11639E8}"/>
              </a:ext>
            </a:extLst>
          </p:cNvPr>
          <p:cNvCxnSpPr>
            <a:stCxn id="13" idx="1"/>
          </p:cNvCxnSpPr>
          <p:nvPr/>
        </p:nvCxnSpPr>
        <p:spPr>
          <a:xfrm rot="10800000">
            <a:off x="3204595" y="4401322"/>
            <a:ext cx="302537" cy="7460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Ein Bild, das Werkzeug enthält.&#10;&#10;Automatisch generierte Beschreibung">
            <a:extLst>
              <a:ext uri="{FF2B5EF4-FFF2-40B4-BE49-F238E27FC236}">
                <a16:creationId xmlns:a16="http://schemas.microsoft.com/office/drawing/2014/main" id="{FF43F4EA-48A8-9BDC-A309-E598FD036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41" y="872556"/>
            <a:ext cx="1723647" cy="1522802"/>
          </a:xfrm>
          <a:prstGeom prst="rect">
            <a:avLst/>
          </a:prstGeom>
        </p:spPr>
      </p:pic>
      <p:pic>
        <p:nvPicPr>
          <p:cNvPr id="44" name="Grafik 43" descr="Ein Bild, das Kabel enthält.&#10;&#10;Automatisch generierte Beschreibung">
            <a:extLst>
              <a:ext uri="{FF2B5EF4-FFF2-40B4-BE49-F238E27FC236}">
                <a16:creationId xmlns:a16="http://schemas.microsoft.com/office/drawing/2014/main" id="{F5A4B57C-5163-D0D3-2E36-3328BBE6A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63" y="5017410"/>
            <a:ext cx="1254976" cy="1254976"/>
          </a:xfrm>
          <a:prstGeom prst="rect">
            <a:avLst/>
          </a:prstGeom>
        </p:spPr>
      </p:pic>
      <p:pic>
        <p:nvPicPr>
          <p:cNvPr id="45" name="Grafik 44" descr="Ein Bild, das Elektronisches Bauteil, Elektrisches Bauelement, Elektronik, passives Bauelement enthält.&#10;&#10;Automatisch generierte Beschreibung">
            <a:extLst>
              <a:ext uri="{FF2B5EF4-FFF2-40B4-BE49-F238E27FC236}">
                <a16:creationId xmlns:a16="http://schemas.microsoft.com/office/drawing/2014/main" id="{78D2270E-FEC2-3E8C-7252-86D5FB011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4" y="4838553"/>
            <a:ext cx="1020541" cy="617537"/>
          </a:xfrm>
          <a:prstGeom prst="rect">
            <a:avLst/>
          </a:prstGeom>
        </p:spPr>
      </p:pic>
      <p:pic>
        <p:nvPicPr>
          <p:cNvPr id="46" name="Grafik 45" descr="Ein Bild, das Text, Screenshot, Elektronik, Schaltung enthält.&#10;&#10;Automatisch generierte Beschreibung">
            <a:extLst>
              <a:ext uri="{FF2B5EF4-FFF2-40B4-BE49-F238E27FC236}">
                <a16:creationId xmlns:a16="http://schemas.microsoft.com/office/drawing/2014/main" id="{E072E4DB-B3F2-36F8-44D1-846AC0C1D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22" y="2805943"/>
            <a:ext cx="2251472" cy="1595379"/>
          </a:xfrm>
          <a:prstGeom prst="rect">
            <a:avLst/>
          </a:prstGeom>
        </p:spPr>
      </p:pic>
      <p:sp>
        <p:nvSpPr>
          <p:cNvPr id="47" name="Rahmen 46">
            <a:extLst>
              <a:ext uri="{FF2B5EF4-FFF2-40B4-BE49-F238E27FC236}">
                <a16:creationId xmlns:a16="http://schemas.microsoft.com/office/drawing/2014/main" id="{F9E4DD7B-0125-6742-CD47-4B74833BACE4}"/>
              </a:ext>
            </a:extLst>
          </p:cNvPr>
          <p:cNvSpPr/>
          <p:nvPr/>
        </p:nvSpPr>
        <p:spPr>
          <a:xfrm>
            <a:off x="5816686" y="583595"/>
            <a:ext cx="5251509" cy="6040074"/>
          </a:xfrm>
          <a:prstGeom prst="frame">
            <a:avLst>
              <a:gd name="adj1" fmla="val 219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EEE44A4-9B4E-E382-98EB-DE064531DC02}"/>
              </a:ext>
            </a:extLst>
          </p:cNvPr>
          <p:cNvSpPr txBox="1"/>
          <p:nvPr/>
        </p:nvSpPr>
        <p:spPr>
          <a:xfrm>
            <a:off x="8838500" y="800088"/>
            <a:ext cx="174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Funk/</a:t>
            </a:r>
            <a:r>
              <a:rPr lang="en-DE" dirty="0" err="1"/>
              <a:t>Empfänger</a:t>
            </a:r>
            <a:endParaRPr lang="en-DE" dirty="0"/>
          </a:p>
          <a:p>
            <a:r>
              <a:rPr lang="en-DE" dirty="0"/>
              <a:t>Modul</a:t>
            </a:r>
            <a:endParaRPr lang="de-DE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9E0F542-E8A9-2721-6C52-05FC92E6F99A}"/>
              </a:ext>
            </a:extLst>
          </p:cNvPr>
          <p:cNvSpPr txBox="1"/>
          <p:nvPr/>
        </p:nvSpPr>
        <p:spPr>
          <a:xfrm>
            <a:off x="8937924" y="4544722"/>
            <a:ext cx="124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Echtzeituhr</a:t>
            </a:r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223361A-F6CE-23E6-19F8-79F6510D5C45}"/>
              </a:ext>
            </a:extLst>
          </p:cNvPr>
          <p:cNvSpPr txBox="1"/>
          <p:nvPr/>
        </p:nvSpPr>
        <p:spPr>
          <a:xfrm>
            <a:off x="6046439" y="4392193"/>
            <a:ext cx="2031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 err="1"/>
              <a:t>Temperatur</a:t>
            </a:r>
            <a:r>
              <a:rPr lang="en-DE" dirty="0"/>
              <a:t> und</a:t>
            </a:r>
          </a:p>
          <a:p>
            <a:r>
              <a:rPr lang="en-DE" dirty="0" err="1"/>
              <a:t>Feuchtigkeitssensor</a:t>
            </a:r>
            <a:endParaRPr lang="de-DE" dirty="0"/>
          </a:p>
        </p:txBody>
      </p:sp>
      <p:cxnSp>
        <p:nvCxnSpPr>
          <p:cNvPr id="54" name="Verbinder: gekrümmt 53">
            <a:extLst>
              <a:ext uri="{FF2B5EF4-FFF2-40B4-BE49-F238E27FC236}">
                <a16:creationId xmlns:a16="http://schemas.microsoft.com/office/drawing/2014/main" id="{C1EDB1A3-5E55-09E7-044F-D16B115D2229}"/>
              </a:ext>
            </a:extLst>
          </p:cNvPr>
          <p:cNvCxnSpPr>
            <a:endCxn id="46" idx="2"/>
          </p:cNvCxnSpPr>
          <p:nvPr/>
        </p:nvCxnSpPr>
        <p:spPr>
          <a:xfrm rot="5400000" flipH="1" flipV="1">
            <a:off x="7294626" y="4601182"/>
            <a:ext cx="1227691" cy="82797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er: gekrümmt 54">
            <a:extLst>
              <a:ext uri="{FF2B5EF4-FFF2-40B4-BE49-F238E27FC236}">
                <a16:creationId xmlns:a16="http://schemas.microsoft.com/office/drawing/2014/main" id="{CCAE6346-4B42-62CA-B758-4B73F2425F64}"/>
              </a:ext>
            </a:extLst>
          </p:cNvPr>
          <p:cNvCxnSpPr>
            <a:stCxn id="45" idx="1"/>
          </p:cNvCxnSpPr>
          <p:nvPr/>
        </p:nvCxnSpPr>
        <p:spPr>
          <a:xfrm rot="10800000">
            <a:off x="8635388" y="4401322"/>
            <a:ext cx="302537" cy="7460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81E5E0F3-274E-AAB7-5BDC-39F29F73807D}"/>
              </a:ext>
            </a:extLst>
          </p:cNvPr>
          <p:cNvCxnSpPr/>
          <p:nvPr/>
        </p:nvCxnSpPr>
        <p:spPr>
          <a:xfrm flipV="1">
            <a:off x="8937924" y="2323750"/>
            <a:ext cx="222854" cy="48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45A2403E-DCCD-7E53-62E0-BFFC3E18BA45}"/>
              </a:ext>
            </a:extLst>
          </p:cNvPr>
          <p:cNvSpPr txBox="1"/>
          <p:nvPr/>
        </p:nvSpPr>
        <p:spPr>
          <a:xfrm>
            <a:off x="2416028" y="199923"/>
            <a:ext cx="157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 err="1"/>
              <a:t>Innenbereich</a:t>
            </a:r>
            <a:endParaRPr lang="de-DE" sz="20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834573C-2424-17E0-554C-181581F3D3CF}"/>
              </a:ext>
            </a:extLst>
          </p:cNvPr>
          <p:cNvSpPr txBox="1"/>
          <p:nvPr/>
        </p:nvSpPr>
        <p:spPr>
          <a:xfrm>
            <a:off x="7812181" y="158882"/>
            <a:ext cx="16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 err="1"/>
              <a:t>Außenbereich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81FFF1-EDC1-F696-33E3-97D369B99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518" y="1382444"/>
            <a:ext cx="1234407" cy="80741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3A359797-684C-9955-543A-6B52A650FD5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196722" y="2189855"/>
            <a:ext cx="808929" cy="5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04FEF09B-291C-20D7-22FA-6301E79E76B3}"/>
              </a:ext>
            </a:extLst>
          </p:cNvPr>
          <p:cNvSpPr txBox="1"/>
          <p:nvPr/>
        </p:nvSpPr>
        <p:spPr>
          <a:xfrm>
            <a:off x="6414070" y="104523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Anemometer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7DE1287-C6EE-97A6-46A1-5A46A53B9A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2027" y="3271416"/>
            <a:ext cx="778213" cy="578317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59A491B-008B-A598-B8AC-46D9EEE0596C}"/>
              </a:ext>
            </a:extLst>
          </p:cNvPr>
          <p:cNvCxnSpPr>
            <a:stCxn id="14" idx="1"/>
            <a:endCxn id="46" idx="3"/>
          </p:cNvCxnSpPr>
          <p:nvPr/>
        </p:nvCxnSpPr>
        <p:spPr>
          <a:xfrm flipH="1">
            <a:off x="9448194" y="3560575"/>
            <a:ext cx="543833" cy="4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359D12A-04C9-DCEA-4E5F-24248D6C1809}"/>
              </a:ext>
            </a:extLst>
          </p:cNvPr>
          <p:cNvSpPr txBox="1"/>
          <p:nvPr/>
        </p:nvSpPr>
        <p:spPr>
          <a:xfrm>
            <a:off x="9789176" y="2859662"/>
            <a:ext cx="1187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B</a:t>
            </a:r>
            <a:r>
              <a:rPr lang="de-DE" dirty="0" err="1"/>
              <a:t>arometer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50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hmen 4">
            <a:extLst>
              <a:ext uri="{FF2B5EF4-FFF2-40B4-BE49-F238E27FC236}">
                <a16:creationId xmlns:a16="http://schemas.microsoft.com/office/drawing/2014/main" id="{44CFF0FB-1FB6-6314-486F-485835698E28}"/>
              </a:ext>
            </a:extLst>
          </p:cNvPr>
          <p:cNvSpPr/>
          <p:nvPr/>
        </p:nvSpPr>
        <p:spPr>
          <a:xfrm>
            <a:off x="2550253" y="2098645"/>
            <a:ext cx="994095" cy="169457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Arduino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ahmen 5">
            <a:extLst>
              <a:ext uri="{FF2B5EF4-FFF2-40B4-BE49-F238E27FC236}">
                <a16:creationId xmlns:a16="http://schemas.microsoft.com/office/drawing/2014/main" id="{A648E2E5-5848-66AB-0D3D-F477B04EE9BA}"/>
              </a:ext>
            </a:extLst>
          </p:cNvPr>
          <p:cNvSpPr/>
          <p:nvPr/>
        </p:nvSpPr>
        <p:spPr>
          <a:xfrm>
            <a:off x="408264" y="1586917"/>
            <a:ext cx="120242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Display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ahmen 6">
            <a:extLst>
              <a:ext uri="{FF2B5EF4-FFF2-40B4-BE49-F238E27FC236}">
                <a16:creationId xmlns:a16="http://schemas.microsoft.com/office/drawing/2014/main" id="{9216C01C-370E-7AE7-7F41-AFED12993BA5}"/>
              </a:ext>
            </a:extLst>
          </p:cNvPr>
          <p:cNvSpPr/>
          <p:nvPr/>
        </p:nvSpPr>
        <p:spPr>
          <a:xfrm>
            <a:off x="104863" y="3707931"/>
            <a:ext cx="2098646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Temperatur</a:t>
            </a:r>
            <a:r>
              <a:rPr lang="en-DE" dirty="0">
                <a:solidFill>
                  <a:schemeClr val="tx1"/>
                </a:solidFill>
              </a:rPr>
              <a:t>- und </a:t>
            </a:r>
            <a:r>
              <a:rPr lang="en-DE" dirty="0" err="1">
                <a:solidFill>
                  <a:schemeClr val="tx1"/>
                </a:solidFill>
              </a:rPr>
              <a:t>Feuchtigkeitssensor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ahmen 7">
            <a:extLst>
              <a:ext uri="{FF2B5EF4-FFF2-40B4-BE49-F238E27FC236}">
                <a16:creationId xmlns:a16="http://schemas.microsoft.com/office/drawing/2014/main" id="{A50531CF-4895-6706-150B-2ADCB3BA827D}"/>
              </a:ext>
            </a:extLst>
          </p:cNvPr>
          <p:cNvSpPr/>
          <p:nvPr/>
        </p:nvSpPr>
        <p:spPr>
          <a:xfrm>
            <a:off x="320878" y="2647424"/>
            <a:ext cx="137719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Echtzeituhr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B463AEAE-73E5-F810-FAE4-EC422F858711}"/>
              </a:ext>
            </a:extLst>
          </p:cNvPr>
          <p:cNvSpPr/>
          <p:nvPr/>
        </p:nvSpPr>
        <p:spPr>
          <a:xfrm>
            <a:off x="1912514" y="509631"/>
            <a:ext cx="2269572" cy="394284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Spannungsversorgung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ahmen 9">
            <a:extLst>
              <a:ext uri="{FF2B5EF4-FFF2-40B4-BE49-F238E27FC236}">
                <a16:creationId xmlns:a16="http://schemas.microsoft.com/office/drawing/2014/main" id="{5063E300-2863-5D26-E0DE-5820D7F5BF04}"/>
              </a:ext>
            </a:extLst>
          </p:cNvPr>
          <p:cNvSpPr/>
          <p:nvPr/>
        </p:nvSpPr>
        <p:spPr>
          <a:xfrm>
            <a:off x="3891092" y="1586917"/>
            <a:ext cx="1743512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Funk/</a:t>
            </a:r>
            <a:r>
              <a:rPr lang="en-DE" dirty="0" err="1">
                <a:solidFill>
                  <a:schemeClr val="tx1"/>
                </a:solidFill>
              </a:rPr>
              <a:t>Empfänger</a:t>
            </a:r>
            <a:endParaRPr lang="en-DE" dirty="0">
              <a:solidFill>
                <a:schemeClr val="tx1"/>
              </a:solidFill>
            </a:endParaRPr>
          </a:p>
          <a:p>
            <a:pPr algn="ctr"/>
            <a:r>
              <a:rPr lang="en-DE" dirty="0">
                <a:solidFill>
                  <a:schemeClr val="tx1"/>
                </a:solidFill>
              </a:rPr>
              <a:t>Modul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6DD4C75-1AE7-32E7-77A9-B9C34050BB28}"/>
              </a:ext>
            </a:extLst>
          </p:cNvPr>
          <p:cNvCxnSpPr>
            <a:stCxn id="6" idx="3"/>
          </p:cNvCxnSpPr>
          <p:nvPr/>
        </p:nvCxnSpPr>
        <p:spPr>
          <a:xfrm flipV="1">
            <a:off x="1610686" y="1885425"/>
            <a:ext cx="11340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FCED9386-2F13-EE98-EC0B-7AD0E37A20B4}"/>
              </a:ext>
            </a:extLst>
          </p:cNvPr>
          <p:cNvCxnSpPr>
            <a:cxnSpLocks/>
          </p:cNvCxnSpPr>
          <p:nvPr/>
        </p:nvCxnSpPr>
        <p:spPr>
          <a:xfrm>
            <a:off x="2743200" y="1885425"/>
            <a:ext cx="0" cy="2132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68B2ED0F-AAD6-C3D5-806A-94FE2A2BDB41}"/>
              </a:ext>
            </a:extLst>
          </p:cNvPr>
          <p:cNvCxnSpPr>
            <a:cxnSpLocks/>
            <a:stCxn id="8" idx="3"/>
            <a:endCxn id="5" idx="1"/>
          </p:cNvCxnSpPr>
          <p:nvPr/>
        </p:nvCxnSpPr>
        <p:spPr>
          <a:xfrm>
            <a:off x="1698071" y="2945933"/>
            <a:ext cx="85218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E12698A-5C8E-7579-32DB-4587C460DAFB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03509" y="4006439"/>
            <a:ext cx="59841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EEEC93C4-E333-4C03-FCC8-9C7E3408B0D7}"/>
              </a:ext>
            </a:extLst>
          </p:cNvPr>
          <p:cNvCxnSpPr>
            <a:cxnSpLocks/>
          </p:cNvCxnSpPr>
          <p:nvPr/>
        </p:nvCxnSpPr>
        <p:spPr>
          <a:xfrm flipV="1">
            <a:off x="2801923" y="3793221"/>
            <a:ext cx="0" cy="213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D6F2FBC-5794-3385-4BE0-CEF4DBD7F62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4762848" y="2183934"/>
            <a:ext cx="0" cy="7619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7F5469B-658D-9012-3D7D-AD0BFB011EF4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3544348" y="2945932"/>
            <a:ext cx="1218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BBFE74E-A885-4AE3-BCC6-B4F37D4E3DB9}"/>
              </a:ext>
            </a:extLst>
          </p:cNvPr>
          <p:cNvCxnSpPr>
            <a:cxnSpLocks/>
            <a:stCxn id="9" idx="2"/>
            <a:endCxn id="5" idx="0"/>
          </p:cNvCxnSpPr>
          <p:nvPr/>
        </p:nvCxnSpPr>
        <p:spPr>
          <a:xfrm>
            <a:off x="3047300" y="903915"/>
            <a:ext cx="1" cy="11947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ahmen 34">
            <a:extLst>
              <a:ext uri="{FF2B5EF4-FFF2-40B4-BE49-F238E27FC236}">
                <a16:creationId xmlns:a16="http://schemas.microsoft.com/office/drawing/2014/main" id="{5DDCB215-9A5D-FCAD-9D30-D1D481DD07B4}"/>
              </a:ext>
            </a:extLst>
          </p:cNvPr>
          <p:cNvSpPr/>
          <p:nvPr/>
        </p:nvSpPr>
        <p:spPr>
          <a:xfrm>
            <a:off x="8699385" y="2098644"/>
            <a:ext cx="994095" cy="169457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Arduino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ahmen 36">
            <a:extLst>
              <a:ext uri="{FF2B5EF4-FFF2-40B4-BE49-F238E27FC236}">
                <a16:creationId xmlns:a16="http://schemas.microsoft.com/office/drawing/2014/main" id="{602DABED-DB33-6928-4028-59784A65BACE}"/>
              </a:ext>
            </a:extLst>
          </p:cNvPr>
          <p:cNvSpPr/>
          <p:nvPr/>
        </p:nvSpPr>
        <p:spPr>
          <a:xfrm>
            <a:off x="6253995" y="3707931"/>
            <a:ext cx="2098646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Temperatur</a:t>
            </a:r>
            <a:r>
              <a:rPr lang="en-DE" dirty="0">
                <a:solidFill>
                  <a:schemeClr val="tx1"/>
                </a:solidFill>
              </a:rPr>
              <a:t>- und </a:t>
            </a:r>
            <a:r>
              <a:rPr lang="en-DE" dirty="0" err="1">
                <a:solidFill>
                  <a:schemeClr val="tx1"/>
                </a:solidFill>
              </a:rPr>
              <a:t>Feuchtigkeitssensor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8" name="Rahmen 37">
            <a:extLst>
              <a:ext uri="{FF2B5EF4-FFF2-40B4-BE49-F238E27FC236}">
                <a16:creationId xmlns:a16="http://schemas.microsoft.com/office/drawing/2014/main" id="{54759C70-7915-F982-7D5E-0F1EC2917401}"/>
              </a:ext>
            </a:extLst>
          </p:cNvPr>
          <p:cNvSpPr/>
          <p:nvPr/>
        </p:nvSpPr>
        <p:spPr>
          <a:xfrm>
            <a:off x="6437154" y="2945932"/>
            <a:ext cx="137719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Echtzeituhr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9" name="Rahmen 38">
            <a:extLst>
              <a:ext uri="{FF2B5EF4-FFF2-40B4-BE49-F238E27FC236}">
                <a16:creationId xmlns:a16="http://schemas.microsoft.com/office/drawing/2014/main" id="{B3A68F40-9C4D-52F9-9EBC-8F09354AF497}"/>
              </a:ext>
            </a:extLst>
          </p:cNvPr>
          <p:cNvSpPr/>
          <p:nvPr/>
        </p:nvSpPr>
        <p:spPr>
          <a:xfrm>
            <a:off x="8061646" y="509631"/>
            <a:ext cx="2269571" cy="394284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Spannungsversorgung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0" name="Rahmen 39">
            <a:extLst>
              <a:ext uri="{FF2B5EF4-FFF2-40B4-BE49-F238E27FC236}">
                <a16:creationId xmlns:a16="http://schemas.microsoft.com/office/drawing/2014/main" id="{4C6EB78B-3875-C7C7-7D98-95D36B14A1C5}"/>
              </a:ext>
            </a:extLst>
          </p:cNvPr>
          <p:cNvSpPr/>
          <p:nvPr/>
        </p:nvSpPr>
        <p:spPr>
          <a:xfrm>
            <a:off x="6253995" y="1586916"/>
            <a:ext cx="1743512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Funk/</a:t>
            </a:r>
            <a:r>
              <a:rPr lang="en-DE" dirty="0" err="1">
                <a:solidFill>
                  <a:schemeClr val="tx1"/>
                </a:solidFill>
              </a:rPr>
              <a:t>Empfänger</a:t>
            </a:r>
            <a:endParaRPr lang="en-DE" dirty="0">
              <a:solidFill>
                <a:schemeClr val="tx1"/>
              </a:solidFill>
            </a:endParaRPr>
          </a:p>
          <a:p>
            <a:pPr algn="ctr"/>
            <a:r>
              <a:rPr lang="en-DE" dirty="0">
                <a:solidFill>
                  <a:schemeClr val="tx1"/>
                </a:solidFill>
              </a:rPr>
              <a:t>Modul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D361E06-82EB-4A64-8A03-D150C637E381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814347" y="3244441"/>
            <a:ext cx="8850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497BAC23-F2FF-BDC7-1A99-5B0EF1F7F3F1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352641" y="4006439"/>
            <a:ext cx="59841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BDD9F01B-3E51-B0EF-E4BF-BD4104CBA036}"/>
              </a:ext>
            </a:extLst>
          </p:cNvPr>
          <p:cNvCxnSpPr>
            <a:cxnSpLocks/>
          </p:cNvCxnSpPr>
          <p:nvPr/>
        </p:nvCxnSpPr>
        <p:spPr>
          <a:xfrm flipV="1">
            <a:off x="8951055" y="3793220"/>
            <a:ext cx="0" cy="213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E16535C-D0C1-4C36-B742-083CC92802DD}"/>
              </a:ext>
            </a:extLst>
          </p:cNvPr>
          <p:cNvCxnSpPr>
            <a:cxnSpLocks/>
            <a:endCxn id="40" idx="3"/>
          </p:cNvCxnSpPr>
          <p:nvPr/>
        </p:nvCxnSpPr>
        <p:spPr>
          <a:xfrm flipH="1">
            <a:off x="7997507" y="1885425"/>
            <a:ext cx="9535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E32B152A-E422-8828-0776-A6B93866FDE1}"/>
              </a:ext>
            </a:extLst>
          </p:cNvPr>
          <p:cNvCxnSpPr>
            <a:cxnSpLocks/>
          </p:cNvCxnSpPr>
          <p:nvPr/>
        </p:nvCxnSpPr>
        <p:spPr>
          <a:xfrm flipV="1">
            <a:off x="8951055" y="1885424"/>
            <a:ext cx="0" cy="21321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BF8C630-198E-E7BA-881D-6B06F24FB35A}"/>
              </a:ext>
            </a:extLst>
          </p:cNvPr>
          <p:cNvCxnSpPr>
            <a:cxnSpLocks/>
            <a:stCxn id="39" idx="2"/>
            <a:endCxn id="35" idx="0"/>
          </p:cNvCxnSpPr>
          <p:nvPr/>
        </p:nvCxnSpPr>
        <p:spPr>
          <a:xfrm>
            <a:off x="9196432" y="903915"/>
            <a:ext cx="1" cy="1194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5CEF2E55-B11B-E4E6-1218-C62414058B8D}"/>
              </a:ext>
            </a:extLst>
          </p:cNvPr>
          <p:cNvCxnSpPr>
            <a:stCxn id="10" idx="3"/>
            <a:endCxn id="40" idx="1"/>
          </p:cNvCxnSpPr>
          <p:nvPr/>
        </p:nvCxnSpPr>
        <p:spPr>
          <a:xfrm flipV="1">
            <a:off x="5634604" y="1885425"/>
            <a:ext cx="619391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Rahmen 58">
            <a:extLst>
              <a:ext uri="{FF2B5EF4-FFF2-40B4-BE49-F238E27FC236}">
                <a16:creationId xmlns:a16="http://schemas.microsoft.com/office/drawing/2014/main" id="{3A7E99AC-7B25-9238-2796-3EEB857ABD9F}"/>
              </a:ext>
            </a:extLst>
          </p:cNvPr>
          <p:cNvSpPr/>
          <p:nvPr/>
        </p:nvSpPr>
        <p:spPr>
          <a:xfrm>
            <a:off x="408264" y="4876799"/>
            <a:ext cx="4717407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Legende</a:t>
            </a:r>
            <a:r>
              <a:rPr lang="en-DE" dirty="0">
                <a:solidFill>
                  <a:schemeClr val="tx1"/>
                </a:solidFill>
              </a:rPr>
              <a:t>: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0" name="Rahmen 59">
            <a:extLst>
              <a:ext uri="{FF2B5EF4-FFF2-40B4-BE49-F238E27FC236}">
                <a16:creationId xmlns:a16="http://schemas.microsoft.com/office/drawing/2014/main" id="{68040337-7C7D-79E0-E628-F356A1348F3A}"/>
              </a:ext>
            </a:extLst>
          </p:cNvPr>
          <p:cNvSpPr/>
          <p:nvPr/>
        </p:nvSpPr>
        <p:spPr>
          <a:xfrm>
            <a:off x="408264" y="5271074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Signal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1" name="Rahmen 60">
            <a:extLst>
              <a:ext uri="{FF2B5EF4-FFF2-40B4-BE49-F238E27FC236}">
                <a16:creationId xmlns:a16="http://schemas.microsoft.com/office/drawing/2014/main" id="{9CF23E06-1C55-66EA-A594-09472779CD68}"/>
              </a:ext>
            </a:extLst>
          </p:cNvPr>
          <p:cNvSpPr/>
          <p:nvPr/>
        </p:nvSpPr>
        <p:spPr>
          <a:xfrm>
            <a:off x="408264" y="5665349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 err="1">
                <a:solidFill>
                  <a:schemeClr val="tx1"/>
                </a:solidFill>
              </a:rPr>
              <a:t>Spannung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2" name="Rahmen 61">
            <a:extLst>
              <a:ext uri="{FF2B5EF4-FFF2-40B4-BE49-F238E27FC236}">
                <a16:creationId xmlns:a16="http://schemas.microsoft.com/office/drawing/2014/main" id="{0E9308B8-6F55-FF25-1DE2-6CB50A95DD8D}"/>
              </a:ext>
            </a:extLst>
          </p:cNvPr>
          <p:cNvSpPr/>
          <p:nvPr/>
        </p:nvSpPr>
        <p:spPr>
          <a:xfrm>
            <a:off x="408263" y="6059624"/>
            <a:ext cx="239365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  <a:r>
              <a:rPr lang="en-DE" dirty="0" err="1">
                <a:solidFill>
                  <a:schemeClr val="tx1"/>
                </a:solidFill>
              </a:rPr>
              <a:t>abellose</a:t>
            </a:r>
            <a:r>
              <a:rPr lang="en-DE" dirty="0">
                <a:solidFill>
                  <a:schemeClr val="tx1"/>
                </a:solidFill>
              </a:rPr>
              <a:t> </a:t>
            </a:r>
            <a:r>
              <a:rPr lang="en-DE" dirty="0" err="1">
                <a:solidFill>
                  <a:schemeClr val="tx1"/>
                </a:solidFill>
              </a:rPr>
              <a:t>Signale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3" name="Rahmen 62">
            <a:extLst>
              <a:ext uri="{FF2B5EF4-FFF2-40B4-BE49-F238E27FC236}">
                <a16:creationId xmlns:a16="http://schemas.microsoft.com/office/drawing/2014/main" id="{6366FDA8-8757-E749-B77E-DB08E07E61E5}"/>
              </a:ext>
            </a:extLst>
          </p:cNvPr>
          <p:cNvSpPr/>
          <p:nvPr/>
        </p:nvSpPr>
        <p:spPr>
          <a:xfrm>
            <a:off x="2801922" y="5271074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4" name="Rahmen 63">
            <a:extLst>
              <a:ext uri="{FF2B5EF4-FFF2-40B4-BE49-F238E27FC236}">
                <a16:creationId xmlns:a16="http://schemas.microsoft.com/office/drawing/2014/main" id="{63C37E7D-3318-03BE-8398-D9722BFAA635}"/>
              </a:ext>
            </a:extLst>
          </p:cNvPr>
          <p:cNvSpPr/>
          <p:nvPr/>
        </p:nvSpPr>
        <p:spPr>
          <a:xfrm>
            <a:off x="2801922" y="5665349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5" name="Rahmen 64">
            <a:extLst>
              <a:ext uri="{FF2B5EF4-FFF2-40B4-BE49-F238E27FC236}">
                <a16:creationId xmlns:a16="http://schemas.microsoft.com/office/drawing/2014/main" id="{09F50489-4A81-D328-FBC2-B900F53D8603}"/>
              </a:ext>
            </a:extLst>
          </p:cNvPr>
          <p:cNvSpPr/>
          <p:nvPr/>
        </p:nvSpPr>
        <p:spPr>
          <a:xfrm>
            <a:off x="2801921" y="6059624"/>
            <a:ext cx="2323749" cy="394275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72992A41-12E8-B105-76EA-27535FF776E9}"/>
              </a:ext>
            </a:extLst>
          </p:cNvPr>
          <p:cNvCxnSpPr/>
          <p:nvPr/>
        </p:nvCxnSpPr>
        <p:spPr>
          <a:xfrm>
            <a:off x="3047300" y="5468211"/>
            <a:ext cx="184348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C4684B3-0C56-76E0-4D2E-F17F86373703}"/>
              </a:ext>
            </a:extLst>
          </p:cNvPr>
          <p:cNvCxnSpPr/>
          <p:nvPr/>
        </p:nvCxnSpPr>
        <p:spPr>
          <a:xfrm>
            <a:off x="3047300" y="5862486"/>
            <a:ext cx="18434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E5D22415-22C6-8E41-2B2E-F2D515BDE0C0}"/>
              </a:ext>
            </a:extLst>
          </p:cNvPr>
          <p:cNvCxnSpPr/>
          <p:nvPr/>
        </p:nvCxnSpPr>
        <p:spPr>
          <a:xfrm>
            <a:off x="3047300" y="6256761"/>
            <a:ext cx="18434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6" name="Rahmen 75">
            <a:extLst>
              <a:ext uri="{FF2B5EF4-FFF2-40B4-BE49-F238E27FC236}">
                <a16:creationId xmlns:a16="http://schemas.microsoft.com/office/drawing/2014/main" id="{E29EF220-2C86-8711-0F3F-8C95591EA4E9}"/>
              </a:ext>
            </a:extLst>
          </p:cNvPr>
          <p:cNvSpPr/>
          <p:nvPr/>
        </p:nvSpPr>
        <p:spPr>
          <a:xfrm>
            <a:off x="19399" y="404102"/>
            <a:ext cx="5737545" cy="4078422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Rahmen 76">
            <a:extLst>
              <a:ext uri="{FF2B5EF4-FFF2-40B4-BE49-F238E27FC236}">
                <a16:creationId xmlns:a16="http://schemas.microsoft.com/office/drawing/2014/main" id="{6CE00B65-4308-9FAD-3E50-1FD2C9BCF6F2}"/>
              </a:ext>
            </a:extLst>
          </p:cNvPr>
          <p:cNvSpPr/>
          <p:nvPr/>
        </p:nvSpPr>
        <p:spPr>
          <a:xfrm>
            <a:off x="6145810" y="404103"/>
            <a:ext cx="4348120" cy="4078422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ahmen 1">
            <a:extLst>
              <a:ext uri="{FF2B5EF4-FFF2-40B4-BE49-F238E27FC236}">
                <a16:creationId xmlns:a16="http://schemas.microsoft.com/office/drawing/2014/main" id="{C8F64F31-38C5-52B2-85AB-0A564560BBB7}"/>
              </a:ext>
            </a:extLst>
          </p:cNvPr>
          <p:cNvSpPr/>
          <p:nvPr/>
        </p:nvSpPr>
        <p:spPr>
          <a:xfrm>
            <a:off x="6438376" y="1033929"/>
            <a:ext cx="1440460" cy="377506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Anemometer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4305AF4-BB47-3520-5373-5D93794250A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7878836" y="1222682"/>
            <a:ext cx="11866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1BD4548-332C-D2C0-3FD4-294DAF4CF635}"/>
              </a:ext>
            </a:extLst>
          </p:cNvPr>
          <p:cNvCxnSpPr>
            <a:cxnSpLocks/>
          </p:cNvCxnSpPr>
          <p:nvPr/>
        </p:nvCxnSpPr>
        <p:spPr>
          <a:xfrm>
            <a:off x="9065443" y="1222682"/>
            <a:ext cx="12318" cy="8759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ahmen 24">
            <a:extLst>
              <a:ext uri="{FF2B5EF4-FFF2-40B4-BE49-F238E27FC236}">
                <a16:creationId xmlns:a16="http://schemas.microsoft.com/office/drawing/2014/main" id="{83877A87-A3FB-748D-821D-797012BC366D}"/>
              </a:ext>
            </a:extLst>
          </p:cNvPr>
          <p:cNvSpPr/>
          <p:nvPr/>
        </p:nvSpPr>
        <p:spPr>
          <a:xfrm>
            <a:off x="6437153" y="2266424"/>
            <a:ext cx="1377193" cy="597017"/>
          </a:xfrm>
          <a:prstGeom prst="frame">
            <a:avLst>
              <a:gd name="adj1" fmla="val 5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Barometer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BFE802D-FFCB-533A-26E1-C8CE3126AF88}"/>
              </a:ext>
            </a:extLst>
          </p:cNvPr>
          <p:cNvCxnSpPr>
            <a:cxnSpLocks/>
          </p:cNvCxnSpPr>
          <p:nvPr/>
        </p:nvCxnSpPr>
        <p:spPr>
          <a:xfrm>
            <a:off x="7814346" y="2541164"/>
            <a:ext cx="8850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0BE931D1-4290-6A72-B19A-045E26F5E302}"/>
              </a:ext>
            </a:extLst>
          </p:cNvPr>
          <p:cNvSpPr txBox="1"/>
          <p:nvPr/>
        </p:nvSpPr>
        <p:spPr>
          <a:xfrm>
            <a:off x="2258734" y="27720"/>
            <a:ext cx="157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000" dirty="0" err="1"/>
              <a:t>Innenbereich</a:t>
            </a:r>
            <a:endParaRPr lang="de-DE" sz="20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A07DAF18-7D2F-BCEF-AEFC-44FDF77D0B56}"/>
              </a:ext>
            </a:extLst>
          </p:cNvPr>
          <p:cNvSpPr txBox="1"/>
          <p:nvPr/>
        </p:nvSpPr>
        <p:spPr>
          <a:xfrm>
            <a:off x="7648932" y="24475"/>
            <a:ext cx="1646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000" dirty="0" err="1"/>
              <a:t>Außenbereich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66145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1F9A3-C77E-0F70-E59E-584019E0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5D5E46-D3CC-AC3B-DE6D-04884F10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https://pixabay.com/de/illustrations/arduino-arduino-uno-technologie-2168193/</a:t>
            </a:r>
          </a:p>
          <a:p>
            <a:r>
              <a:rPr lang="de-DE" dirty="0"/>
              <a:t>https://www.az-delivery.de/en/products/dht22-temperatursensor-modul</a:t>
            </a:r>
          </a:p>
          <a:p>
            <a:r>
              <a:rPr lang="de-DE" dirty="0"/>
              <a:t>https://www.amazon.de/DollaTek-NRF24L01-Funk-Transceiver-Modul-antistatischem-kompatibel/dp/B07PQPFTWZ/ref=sr_1_3?__mk_de_DE=%C3%85M%C3%85%C5%BD%C3%95%C3%91&amp;keywords=NRF24L01&amp;sr=8-3</a:t>
            </a:r>
          </a:p>
          <a:p>
            <a:r>
              <a:rPr lang="de-DE" dirty="0"/>
              <a:t>https://www.az-delivery.de/en/products/ds3231-real-time-clock</a:t>
            </a:r>
          </a:p>
          <a:p>
            <a:r>
              <a:rPr lang="de-DE"/>
              <a:t>https://www.electronics-lab.com/project/using-3-2-hx8357b-color-tft-display-arduino/</a:t>
            </a:r>
          </a:p>
        </p:txBody>
      </p:sp>
    </p:spTree>
    <p:extLst>
      <p:ext uri="{BB962C8B-B14F-4D97-AF65-F5344CB8AC3E}">
        <p14:creationId xmlns:p14="http://schemas.microsoft.com/office/powerpoint/2010/main" val="284856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Breitbild</PresentationFormat>
  <Paragraphs>41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Danee Biceps</dc:creator>
  <cp:lastModifiedBy>Danee Biceps</cp:lastModifiedBy>
  <cp:revision>2</cp:revision>
  <dcterms:created xsi:type="dcterms:W3CDTF">2023-10-04T18:50:02Z</dcterms:created>
  <dcterms:modified xsi:type="dcterms:W3CDTF">2023-10-09T21:30:51Z</dcterms:modified>
</cp:coreProperties>
</file>