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08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38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4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79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07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56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83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04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87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94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8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5E070-A784-44EE-ADBC-7E551C731867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14EA-5CE2-4012-AFDF-7FF4F554CA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40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Alternativer Prozess 3"/>
          <p:cNvSpPr/>
          <p:nvPr/>
        </p:nvSpPr>
        <p:spPr>
          <a:xfrm>
            <a:off x="200171" y="3455002"/>
            <a:ext cx="1836000" cy="61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Start</a:t>
            </a:r>
          </a:p>
        </p:txBody>
      </p:sp>
      <p:sp>
        <p:nvSpPr>
          <p:cNvPr id="8" name="Flussdiagramm: Alternativer Prozess 7"/>
          <p:cNvSpPr/>
          <p:nvPr/>
        </p:nvSpPr>
        <p:spPr>
          <a:xfrm>
            <a:off x="10143213" y="3455002"/>
            <a:ext cx="1836000" cy="61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Ende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2175314" y="3573434"/>
            <a:ext cx="371475" cy="405765"/>
          </a:xfrm>
          <a:prstGeom prst="rightArrow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>
            <a:off x="9632597" y="3573434"/>
            <a:ext cx="371475" cy="405765"/>
          </a:xfrm>
          <a:prstGeom prst="rightArrow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>
            <a:off x="7146836" y="3573434"/>
            <a:ext cx="371475" cy="405765"/>
          </a:xfrm>
          <a:prstGeom prst="rightArrow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>
            <a:off x="4661075" y="3573434"/>
            <a:ext cx="371475" cy="405765"/>
          </a:xfrm>
          <a:prstGeom prst="rightArrow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lussdiagramm: Prozess 10"/>
          <p:cNvSpPr/>
          <p:nvPr/>
        </p:nvSpPr>
        <p:spPr>
          <a:xfrm>
            <a:off x="1282810" y="985877"/>
            <a:ext cx="2160000" cy="1583140"/>
          </a:xfrm>
          <a:prstGeom prst="flowChartProcess">
            <a:avLst/>
          </a:prstGeom>
          <a:noFill/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G-Code in Text Datei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G1 X-63 Y 40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G1 X100 Y 60 Z15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G2 I3 J2.5 X30 Y35</a:t>
            </a:r>
          </a:p>
        </p:txBody>
      </p:sp>
      <p:cxnSp>
        <p:nvCxnSpPr>
          <p:cNvPr id="17" name="Gerader Verbinder 16"/>
          <p:cNvCxnSpPr>
            <a:cxnSpLocks/>
            <a:stCxn id="11" idx="2"/>
            <a:endCxn id="2" idx="0"/>
          </p:cNvCxnSpPr>
          <p:nvPr/>
        </p:nvCxnSpPr>
        <p:spPr>
          <a:xfrm flipH="1">
            <a:off x="2361052" y="2569017"/>
            <a:ext cx="0" cy="10044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ussdiagramm: Prozess 17"/>
          <p:cNvSpPr/>
          <p:nvPr/>
        </p:nvSpPr>
        <p:spPr>
          <a:xfrm>
            <a:off x="8738334" y="985877"/>
            <a:ext cx="2160000" cy="1583140"/>
          </a:xfrm>
          <a:prstGeom prst="flowChartProcess">
            <a:avLst/>
          </a:prstGeom>
          <a:noFill/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Ausgabewerte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X:1000Y:400Z:120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X:1100Y:210Z:100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X:1200Y:200Z:80</a:t>
            </a:r>
          </a:p>
        </p:txBody>
      </p:sp>
      <p:cxnSp>
        <p:nvCxnSpPr>
          <p:cNvPr id="19" name="Gerader Verbinder 18"/>
          <p:cNvCxnSpPr>
            <a:cxnSpLocks/>
            <a:endCxn id="12" idx="0"/>
          </p:cNvCxnSpPr>
          <p:nvPr/>
        </p:nvCxnSpPr>
        <p:spPr>
          <a:xfrm>
            <a:off x="9818335" y="2569017"/>
            <a:ext cx="0" cy="10044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ssdiagramm: Alternativer Prozess 20">
            <a:extLst>
              <a:ext uri="{FF2B5EF4-FFF2-40B4-BE49-F238E27FC236}">
                <a16:creationId xmlns:a16="http://schemas.microsoft.com/office/drawing/2014/main" id="{0429C1E6-CF71-4530-A7EE-DB6D6A837998}"/>
              </a:ext>
            </a:extLst>
          </p:cNvPr>
          <p:cNvSpPr/>
          <p:nvPr/>
        </p:nvSpPr>
        <p:spPr>
          <a:xfrm>
            <a:off x="200171" y="3470316"/>
            <a:ext cx="1836000" cy="61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Start</a:t>
            </a:r>
          </a:p>
        </p:txBody>
      </p:sp>
      <p:sp>
        <p:nvSpPr>
          <p:cNvPr id="22" name="Flussdiagramm: Prozess 21">
            <a:extLst>
              <a:ext uri="{FF2B5EF4-FFF2-40B4-BE49-F238E27FC236}">
                <a16:creationId xmlns:a16="http://schemas.microsoft.com/office/drawing/2014/main" id="{5AEC25DF-7C84-4218-939E-B3503F6A6BF1}"/>
              </a:ext>
            </a:extLst>
          </p:cNvPr>
          <p:cNvSpPr/>
          <p:nvPr/>
        </p:nvSpPr>
        <p:spPr>
          <a:xfrm>
            <a:off x="2685932" y="3470316"/>
            <a:ext cx="1836000" cy="61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Einlesen G-Code</a:t>
            </a:r>
          </a:p>
        </p:txBody>
      </p:sp>
      <p:sp>
        <p:nvSpPr>
          <p:cNvPr id="23" name="Flussdiagramm: Prozess 22">
            <a:extLst>
              <a:ext uri="{FF2B5EF4-FFF2-40B4-BE49-F238E27FC236}">
                <a16:creationId xmlns:a16="http://schemas.microsoft.com/office/drawing/2014/main" id="{76EFFD0C-EE90-4ADB-BD43-DB12E61013F7}"/>
              </a:ext>
            </a:extLst>
          </p:cNvPr>
          <p:cNvSpPr/>
          <p:nvPr/>
        </p:nvSpPr>
        <p:spPr>
          <a:xfrm>
            <a:off x="5171693" y="3470316"/>
            <a:ext cx="1836000" cy="61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G-Code in String umwandeln</a:t>
            </a:r>
          </a:p>
        </p:txBody>
      </p:sp>
      <p:sp>
        <p:nvSpPr>
          <p:cNvPr id="24" name="Flussdiagramm: Prozess 23">
            <a:extLst>
              <a:ext uri="{FF2B5EF4-FFF2-40B4-BE49-F238E27FC236}">
                <a16:creationId xmlns:a16="http://schemas.microsoft.com/office/drawing/2014/main" id="{F48B1EF4-DF27-4DC8-A3FA-154EA9A6D8A7}"/>
              </a:ext>
            </a:extLst>
          </p:cNvPr>
          <p:cNvSpPr/>
          <p:nvPr/>
        </p:nvSpPr>
        <p:spPr>
          <a:xfrm>
            <a:off x="7657454" y="3470316"/>
            <a:ext cx="1836000" cy="61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String über RS232 Schnittstelle senden</a:t>
            </a:r>
          </a:p>
        </p:txBody>
      </p:sp>
      <p:sp>
        <p:nvSpPr>
          <p:cNvPr id="25" name="Flussdiagramm: Alternativer Prozess 24">
            <a:extLst>
              <a:ext uri="{FF2B5EF4-FFF2-40B4-BE49-F238E27FC236}">
                <a16:creationId xmlns:a16="http://schemas.microsoft.com/office/drawing/2014/main" id="{E8506C37-8B7F-451F-B0ED-1659070F3111}"/>
              </a:ext>
            </a:extLst>
          </p:cNvPr>
          <p:cNvSpPr/>
          <p:nvPr/>
        </p:nvSpPr>
        <p:spPr>
          <a:xfrm>
            <a:off x="10143213" y="3470316"/>
            <a:ext cx="1836000" cy="61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347475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Hochschule Hamm-Lippstadt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Heer, Philipp</dc:creator>
  <cp:lastModifiedBy>Philipp Heer</cp:lastModifiedBy>
  <cp:revision>7</cp:revision>
  <dcterms:created xsi:type="dcterms:W3CDTF">2019-10-09T13:21:53Z</dcterms:created>
  <dcterms:modified xsi:type="dcterms:W3CDTF">2020-01-17T11:10:59Z</dcterms:modified>
</cp:coreProperties>
</file>