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674938" cy="687705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4368" y="-96"/>
      </p:cViewPr>
      <p:guideLst>
        <p:guide orient="horz" pos="2167"/>
        <p:guide pos="8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0621" y="2136346"/>
            <a:ext cx="2273698" cy="147410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01242" y="3896995"/>
            <a:ext cx="1872457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939331" y="206949"/>
            <a:ext cx="601861" cy="44000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748" y="206949"/>
            <a:ext cx="1761000" cy="44000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1302" y="4419147"/>
            <a:ext cx="2273698" cy="13658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1302" y="2914788"/>
            <a:ext cx="2273698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747" y="1203488"/>
            <a:ext cx="1181431" cy="3403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59761" y="1203488"/>
            <a:ext cx="1181431" cy="3403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748" y="275403"/>
            <a:ext cx="2407444" cy="11461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3747" y="1539379"/>
            <a:ext cx="1181896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3747" y="2180916"/>
            <a:ext cx="1181896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358833" y="1539379"/>
            <a:ext cx="1182359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358833" y="2180916"/>
            <a:ext cx="1182359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750" y="273811"/>
            <a:ext cx="880036" cy="11652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5828" y="273814"/>
            <a:ext cx="1495364" cy="5869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750" y="1439091"/>
            <a:ext cx="880036" cy="47040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4306" y="4813939"/>
            <a:ext cx="1604963" cy="5683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24306" y="614478"/>
            <a:ext cx="1604963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24306" y="5382252"/>
            <a:ext cx="1604963" cy="8070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3748" y="275403"/>
            <a:ext cx="2407444" cy="1146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3748" y="1604648"/>
            <a:ext cx="2407444" cy="453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33747" y="6374012"/>
            <a:ext cx="624152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13938" y="6374012"/>
            <a:ext cx="847064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917040" y="6374012"/>
            <a:ext cx="624152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" y="473"/>
            <a:ext cx="2674994" cy="6876105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159118" y="1134269"/>
            <a:ext cx="684000" cy="18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1325" y="3181839"/>
            <a:ext cx="252000" cy="252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697509" y="2934469"/>
            <a:ext cx="756000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6</cp:revision>
  <dcterms:created xsi:type="dcterms:W3CDTF">2015-01-22T12:27:35Z</dcterms:created>
  <dcterms:modified xsi:type="dcterms:W3CDTF">2015-01-22T13:01:12Z</dcterms:modified>
</cp:coreProperties>
</file>