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31T09:09:58.88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7910 0,'-73'149,"-6737"13815,6726-13792,45-92,21-43,-26 52,-51 106,72-146,5-12,7-15,-8 17,7-15,-6 13,6-13,1-1,0 0,-1 1,-11 23,10-20,-24 50,-92 186,75-152,36-73,5-13,-5 13,-41 83,24-50,18-36,-1 3,-1 0,1-1,12-25,0 0,0 0,1-1,-1 1,1-2,1 0,-1 0,0-1,0 2,0-1,1-1,-1 0,1 0,-1 0,0 2,-1 1,1-1,0 0,-1 0,1 0,-1 1,0 0,-3 6,10-19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31T09:09:58.88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7806 1 0 0,'-3665'7640'0'0,"-7"12"0"0,3591-7482 0 0,64-135 0 0,-36 75 0 0,-9 18 0 0,-42 91 0 0,98-208 0 0,-24 51 0 0,13-25 0 0,-17 32 0 0,28-55 0 0,-24 49 0 0,25-53 0 0,0 1 0 0,-2 1 0 0,2 0 0 0,-1 0 0 0,5-10 0 0,4-8 0 0,5-11 0 0,0 1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AD1AA-D75D-4F1C-BDB5-650F0AF8F8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55891D0-527A-4D17-8D08-60987564B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E103DE-2F23-4058-AF96-317930179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2C7A-6FC4-4F3D-B639-2F7B459604CD}" type="datetimeFigureOut">
              <a:rPr lang="de-DE" smtClean="0"/>
              <a:t>16.01.2024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EC6D2B-212F-4E27-BE2F-2B136DC92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E9553E-897D-4B01-A45B-CECFA379F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F50B-6333-4279-8958-08123BA879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81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49DD76-6CD3-4129-9D5E-4D248F6A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91ACFFE-3EAD-4A50-A0A7-19A82ACC4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F90242-0830-4854-9CB3-155701B2D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2C7A-6FC4-4F3D-B639-2F7B459604CD}" type="datetimeFigureOut">
              <a:rPr lang="de-DE" smtClean="0"/>
              <a:t>16.01.2024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3E39EC-E755-4B7B-8FBC-4C133AF0A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0DF9B1-9A9D-4BDC-8AA7-02C24A85B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F50B-6333-4279-8958-08123BA879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816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CF429C6-4B9F-4F00-9BF5-CBC7CE25E6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D098EE-3DCE-4593-A8ED-C0F1E96A7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73884B-F648-4360-B929-B42BA9FD5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2C7A-6FC4-4F3D-B639-2F7B459604CD}" type="datetimeFigureOut">
              <a:rPr lang="de-DE" smtClean="0"/>
              <a:t>16.01.2024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7D9499-B6F4-4D11-93F8-1C4833B3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4F4C3F-629E-4515-9D6F-C6B2AAB34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F50B-6333-4279-8958-08123BA879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587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1A0861-A923-4840-B9AA-1311B2075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834721-D6E2-444E-B428-1A99AE135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06A8EB-FDE9-4D11-9FF1-047F1D3CA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2C7A-6FC4-4F3D-B639-2F7B459604CD}" type="datetimeFigureOut">
              <a:rPr lang="de-DE" smtClean="0"/>
              <a:t>16.01.2024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093A73-9033-4E2B-BD79-4555B849F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F91EBC-0A67-4B58-906C-6E60F83F2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F50B-6333-4279-8958-08123BA879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8603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6D7E6C-88F4-4598-AF82-B4150B6C6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354588-A5D6-4FD5-B7D2-3ABB7AA2C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61E1E9-B5D9-41AA-9E44-5DD47B22A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2C7A-6FC4-4F3D-B639-2F7B459604CD}" type="datetimeFigureOut">
              <a:rPr lang="de-DE" smtClean="0"/>
              <a:t>16.01.2024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380B4B-D68D-4A8F-9F65-0B84F22A7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7A169C-B314-4371-81AF-72BFB0BA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F50B-6333-4279-8958-08123BA879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80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3860D4-4A10-4928-A0D3-6C8363F3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ED22BE-D6C1-4C7E-A64B-4C1C1749D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9275BFD-E8C0-4E43-BD45-E87B7EB63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0FF438-BF93-4801-AB81-D9B412E21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2C7A-6FC4-4F3D-B639-2F7B459604CD}" type="datetimeFigureOut">
              <a:rPr lang="de-DE" smtClean="0"/>
              <a:t>16.01.2024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8CA157-AA25-4BAB-B94B-5D3921165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279234-3F61-40CA-B16D-0AB087013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F50B-6333-4279-8958-08123BA879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48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62304A-CDC2-4CD6-9D38-941B9AE2C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541241-91B2-4E1A-BA46-A5795633C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A842ED5-78BA-473B-8431-FA63228A1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6683F89-DA15-4339-9CD6-64FC6F2FE7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0258225-31C3-439B-B833-2C8B19DAA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B2104BD-7F0C-4962-8A19-263A7A75C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2C7A-6FC4-4F3D-B639-2F7B459604CD}" type="datetimeFigureOut">
              <a:rPr lang="de-DE" smtClean="0"/>
              <a:t>16.01.2024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5F8028F-8F69-4B22-BFE4-7988D4A1A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18D1DE6-E6D7-40CF-B60C-1D14039C1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F50B-6333-4279-8958-08123BA879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26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E2618C-E23C-4709-88D2-E38DBA5ED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973ADE1-B513-422D-A0B1-DAB43226B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2C7A-6FC4-4F3D-B639-2F7B459604CD}" type="datetimeFigureOut">
              <a:rPr lang="de-DE" smtClean="0"/>
              <a:t>16.01.2024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DE4CB0-BF6F-4ABD-ABF9-9E5AAC3B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F670AE5-C0E7-4B6B-8EE7-EE8EE2CB6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F50B-6333-4279-8958-08123BA879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176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7E3158A-65FB-4006-9569-D28282A35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2C7A-6FC4-4F3D-B639-2F7B459604CD}" type="datetimeFigureOut">
              <a:rPr lang="de-DE" smtClean="0"/>
              <a:t>16.01.2024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F39023F-8F29-4766-8BE3-05386EFD7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6DA3AA8-6F7E-495C-97E9-BA3B6ECC4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F50B-6333-4279-8958-08123BA879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48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9AF6BE-83C5-465A-8ABB-237BFDAF3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0E63CE-98A6-4827-BFE7-611A719E1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FB999A-6C13-4A57-8B86-668BECDB8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8B8AC0-7E0B-4BFB-B3B6-5A0A614A5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2C7A-6FC4-4F3D-B639-2F7B459604CD}" type="datetimeFigureOut">
              <a:rPr lang="de-DE" smtClean="0"/>
              <a:t>16.01.2024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82EB87-1C6F-4176-AFE7-C7490FA32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67483D6-F13A-4C7C-B5C6-FC3279447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F50B-6333-4279-8958-08123BA879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28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59CA1A-557F-4F18-81A1-0602F1F8D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E1FA738-D929-49B6-9A12-51031E1D18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BD7AB2A-A283-428E-93D7-AE120EB41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2C0C30F-568B-4E13-A733-2EED4BCDE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2C7A-6FC4-4F3D-B639-2F7B459604CD}" type="datetimeFigureOut">
              <a:rPr lang="de-DE" smtClean="0"/>
              <a:t>16.01.2024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7FA68F-641C-4C3C-A504-64276E3E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60E936A-C334-47BC-93E2-9AB2F5A33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F50B-6333-4279-8958-08123BA879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86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072C5E-9106-462E-86B2-E8675F518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1DFBED-C1F9-41E0-9C01-61B1954BA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EA9646-3D45-41C2-8714-F603812250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F2C7A-6FC4-4F3D-B639-2F7B459604CD}" type="datetimeFigureOut">
              <a:rPr lang="de-DE" smtClean="0"/>
              <a:t>16.01.2024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D35AEF-C39D-4C93-B986-A9FF15A879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E6560D-08F0-4733-A5D2-B518AB9AE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AF50B-6333-4279-8958-08123BA879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29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5" Type="http://schemas.openxmlformats.org/officeDocument/2006/relationships/image" Target="../media/image3.emf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 descr="Bleistift">
            <a:extLst>
              <a:ext uri="{FF2B5EF4-FFF2-40B4-BE49-F238E27FC236}">
                <a16:creationId xmlns:a16="http://schemas.microsoft.com/office/drawing/2014/main" id="{DFECB46B-7A2E-46AB-90BE-E2F1E9F70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924175">
            <a:off x="8278664" y="2360201"/>
            <a:ext cx="608789" cy="608789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0EB989DB-27DD-4237-9D6D-B8D00BA53CB5}"/>
              </a:ext>
            </a:extLst>
          </p:cNvPr>
          <p:cNvSpPr/>
          <p:nvPr/>
        </p:nvSpPr>
        <p:spPr>
          <a:xfrm>
            <a:off x="229704" y="212816"/>
            <a:ext cx="3311402" cy="1451344"/>
          </a:xfrm>
          <a:prstGeom prst="rect">
            <a:avLst/>
          </a:prstGeom>
          <a:solidFill>
            <a:srgbClr val="4EAD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Siemens SPS/</a:t>
            </a:r>
          </a:p>
          <a:p>
            <a:pPr algn="ctr"/>
            <a:r>
              <a:rPr lang="de-DE" dirty="0"/>
              <a:t>Förderband Ansteuerung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128CEBDA-F3DC-43FA-9EB6-427D8FEA4EFD}"/>
                  </a:ext>
                </a:extLst>
              </p14:cNvPr>
              <p14:cNvContentPartPr/>
              <p14:nvPr/>
            </p14:nvContentPartPr>
            <p14:xfrm rot="3809192">
              <a:off x="6479801" y="1649803"/>
              <a:ext cx="2847960" cy="583884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128CEBDA-F3DC-43FA-9EB6-427D8FEA4EF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 rot="3809192">
                <a:off x="6470801" y="1640803"/>
                <a:ext cx="2865600" cy="585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C7EDBAF2-E817-49EC-A782-4602C9CD58C3}"/>
                  </a:ext>
                </a:extLst>
              </p14:cNvPr>
              <p14:cNvContentPartPr/>
              <p14:nvPr/>
            </p14:nvContentPartPr>
            <p14:xfrm rot="3819464">
              <a:off x="6498452" y="807384"/>
              <a:ext cx="2810658" cy="585715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C7EDBAF2-E817-49EC-A782-4602C9CD58C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 rot="3819464">
                <a:off x="6489452" y="798384"/>
                <a:ext cx="2828299" cy="587479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10C6FD0B-F7A0-4A33-92DA-7EEB26AD1058}"/>
              </a:ext>
            </a:extLst>
          </p:cNvPr>
          <p:cNvSpPr txBox="1"/>
          <p:nvPr/>
        </p:nvSpPr>
        <p:spPr>
          <a:xfrm rot="21543154">
            <a:off x="5879127" y="3993488"/>
            <a:ext cx="1317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Förderband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CA8907C-F26B-4736-8AE6-39F7DBDCDCA3}"/>
              </a:ext>
            </a:extLst>
          </p:cNvPr>
          <p:cNvSpPr/>
          <p:nvPr/>
        </p:nvSpPr>
        <p:spPr>
          <a:xfrm>
            <a:off x="5867630" y="3102958"/>
            <a:ext cx="1244893" cy="53804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Motor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E9E2B3B-A573-42AE-8D21-233AA9D50548}"/>
              </a:ext>
            </a:extLst>
          </p:cNvPr>
          <p:cNvSpPr/>
          <p:nvPr/>
        </p:nvSpPr>
        <p:spPr>
          <a:xfrm>
            <a:off x="6682677" y="1993915"/>
            <a:ext cx="429846" cy="110904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AC0B2C8C-BCC9-4FC2-A781-9345003ED6D3}"/>
              </a:ext>
            </a:extLst>
          </p:cNvPr>
          <p:cNvSpPr/>
          <p:nvPr/>
        </p:nvSpPr>
        <p:spPr>
          <a:xfrm>
            <a:off x="6682677" y="2916130"/>
            <a:ext cx="429846" cy="367323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CF648427-75DF-4E61-9C64-C0E8EBA66C23}"/>
              </a:ext>
            </a:extLst>
          </p:cNvPr>
          <p:cNvSpPr/>
          <p:nvPr/>
        </p:nvSpPr>
        <p:spPr>
          <a:xfrm>
            <a:off x="6682677" y="1826552"/>
            <a:ext cx="429846" cy="374957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9AC4C211-CD40-4510-98C1-DA7962B511B2}"/>
              </a:ext>
            </a:extLst>
          </p:cNvPr>
          <p:cNvSpPr/>
          <p:nvPr/>
        </p:nvSpPr>
        <p:spPr>
          <a:xfrm>
            <a:off x="6960504" y="1826552"/>
            <a:ext cx="789354" cy="37495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84DFB9E0-900A-439B-97D4-76690D6D21CB}"/>
              </a:ext>
            </a:extLst>
          </p:cNvPr>
          <p:cNvSpPr/>
          <p:nvPr/>
        </p:nvSpPr>
        <p:spPr>
          <a:xfrm>
            <a:off x="7552331" y="1841433"/>
            <a:ext cx="429846" cy="367323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B1258B8-92C7-4FB2-845F-10F2599A9CA0}"/>
              </a:ext>
            </a:extLst>
          </p:cNvPr>
          <p:cNvSpPr/>
          <p:nvPr/>
        </p:nvSpPr>
        <p:spPr>
          <a:xfrm rot="2280833">
            <a:off x="7781591" y="2115804"/>
            <a:ext cx="789354" cy="37495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: abgerundete Ecken 64">
            <a:extLst>
              <a:ext uri="{FF2B5EF4-FFF2-40B4-BE49-F238E27FC236}">
                <a16:creationId xmlns:a16="http://schemas.microsoft.com/office/drawing/2014/main" id="{1A4511C1-E529-4D51-8A53-DBA42E236B99}"/>
              </a:ext>
            </a:extLst>
          </p:cNvPr>
          <p:cNvSpPr/>
          <p:nvPr/>
        </p:nvSpPr>
        <p:spPr>
          <a:xfrm>
            <a:off x="7840784" y="3791489"/>
            <a:ext cx="1490786" cy="70828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D0F56978-0A3D-429B-BCC9-B53DFB2DF146}"/>
              </a:ext>
            </a:extLst>
          </p:cNvPr>
          <p:cNvSpPr/>
          <p:nvPr/>
        </p:nvSpPr>
        <p:spPr>
          <a:xfrm>
            <a:off x="8096738" y="3884513"/>
            <a:ext cx="323440" cy="50507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0C689CCC-D0A7-457A-9AD9-34847E9EEC5B}"/>
              </a:ext>
            </a:extLst>
          </p:cNvPr>
          <p:cNvSpPr/>
          <p:nvPr/>
        </p:nvSpPr>
        <p:spPr>
          <a:xfrm>
            <a:off x="8688304" y="3875404"/>
            <a:ext cx="284549" cy="24982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6CD7142C-D66B-482B-9030-0CB164073C3B}"/>
              </a:ext>
            </a:extLst>
          </p:cNvPr>
          <p:cNvSpPr/>
          <p:nvPr/>
        </p:nvSpPr>
        <p:spPr>
          <a:xfrm>
            <a:off x="8688304" y="4169252"/>
            <a:ext cx="284549" cy="2498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D0AB27B9-1275-4FFF-BE11-C5CA6CE43E1A}"/>
              </a:ext>
            </a:extLst>
          </p:cNvPr>
          <p:cNvSpPr/>
          <p:nvPr/>
        </p:nvSpPr>
        <p:spPr>
          <a:xfrm>
            <a:off x="5016201" y="2442628"/>
            <a:ext cx="1318847" cy="53804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</p:txBody>
      </p:sp>
      <p:cxnSp>
        <p:nvCxnSpPr>
          <p:cNvPr id="71" name="Verbinder: gekrümmt 70">
            <a:extLst>
              <a:ext uri="{FF2B5EF4-FFF2-40B4-BE49-F238E27FC236}">
                <a16:creationId xmlns:a16="http://schemas.microsoft.com/office/drawing/2014/main" id="{495CF98B-5851-4F1E-A27B-04AB62155EC6}"/>
              </a:ext>
            </a:extLst>
          </p:cNvPr>
          <p:cNvCxnSpPr>
            <a:cxnSpLocks/>
            <a:stCxn id="69" idx="1"/>
            <a:endCxn id="17" idx="3"/>
          </p:cNvCxnSpPr>
          <p:nvPr/>
        </p:nvCxnSpPr>
        <p:spPr>
          <a:xfrm rot="10800000" flipH="1">
            <a:off x="5016200" y="2366931"/>
            <a:ext cx="3630507" cy="344723"/>
          </a:xfrm>
          <a:prstGeom prst="curvedConnector4">
            <a:avLst>
              <a:gd name="adj1" fmla="val -6297"/>
              <a:gd name="adj2" fmla="val 324473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Rechteck 72">
            <a:extLst>
              <a:ext uri="{FF2B5EF4-FFF2-40B4-BE49-F238E27FC236}">
                <a16:creationId xmlns:a16="http://schemas.microsoft.com/office/drawing/2014/main" id="{FEAE0F10-E19E-4028-99C3-F9BA11F8013D}"/>
              </a:ext>
            </a:extLst>
          </p:cNvPr>
          <p:cNvSpPr/>
          <p:nvPr/>
        </p:nvSpPr>
        <p:spPr>
          <a:xfrm>
            <a:off x="5548401" y="1910853"/>
            <a:ext cx="786647" cy="52730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73244F02-1CE9-43E1-B3FC-F607045A12E0}"/>
              </a:ext>
            </a:extLst>
          </p:cNvPr>
          <p:cNvSpPr/>
          <p:nvPr/>
        </p:nvSpPr>
        <p:spPr>
          <a:xfrm>
            <a:off x="5151548" y="2747023"/>
            <a:ext cx="85970" cy="1087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66A197A9-5C6D-4474-A62C-2CABD40C05B2}"/>
              </a:ext>
            </a:extLst>
          </p:cNvPr>
          <p:cNvSpPr/>
          <p:nvPr/>
        </p:nvSpPr>
        <p:spPr>
          <a:xfrm>
            <a:off x="6106888" y="2752565"/>
            <a:ext cx="85970" cy="1087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B0D5999F-965B-463A-8669-B657FE039E48}"/>
              </a:ext>
            </a:extLst>
          </p:cNvPr>
          <p:cNvSpPr/>
          <p:nvPr/>
        </p:nvSpPr>
        <p:spPr>
          <a:xfrm>
            <a:off x="5675624" y="2027013"/>
            <a:ext cx="523186" cy="251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038729D1-DE4A-4FDF-BC1A-BF4506C5138C}"/>
              </a:ext>
            </a:extLst>
          </p:cNvPr>
          <p:cNvSpPr txBox="1"/>
          <p:nvPr/>
        </p:nvSpPr>
        <p:spPr>
          <a:xfrm>
            <a:off x="5099599" y="2454804"/>
            <a:ext cx="1293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Heißluft-Station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4FDE97A-5661-4794-A705-D80FE8DBE295}"/>
              </a:ext>
            </a:extLst>
          </p:cNvPr>
          <p:cNvSpPr/>
          <p:nvPr/>
        </p:nvSpPr>
        <p:spPr>
          <a:xfrm>
            <a:off x="8807938" y="212816"/>
            <a:ext cx="2343903" cy="1451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I/O-BOX MITSUBISHI MELFA</a:t>
            </a:r>
          </a:p>
        </p:txBody>
      </p: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415EC6EA-E244-44B7-8A03-309601B51332}"/>
              </a:ext>
            </a:extLst>
          </p:cNvPr>
          <p:cNvCxnSpPr>
            <a:cxnSpLocks/>
          </p:cNvCxnSpPr>
          <p:nvPr/>
        </p:nvCxnSpPr>
        <p:spPr>
          <a:xfrm>
            <a:off x="425669" y="1664160"/>
            <a:ext cx="0" cy="474452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B5D977CF-FD26-478C-93B9-7555C754257C}"/>
              </a:ext>
            </a:extLst>
          </p:cNvPr>
          <p:cNvCxnSpPr/>
          <p:nvPr/>
        </p:nvCxnSpPr>
        <p:spPr>
          <a:xfrm flipV="1">
            <a:off x="433552" y="6294862"/>
            <a:ext cx="9821917" cy="10593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F6ACB109-133E-4C88-AC09-4CAC5A0CCDDA}"/>
              </a:ext>
            </a:extLst>
          </p:cNvPr>
          <p:cNvCxnSpPr>
            <a:cxnSpLocks/>
          </p:cNvCxnSpPr>
          <p:nvPr/>
        </p:nvCxnSpPr>
        <p:spPr>
          <a:xfrm flipV="1">
            <a:off x="10255469" y="4569223"/>
            <a:ext cx="0" cy="172563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867CBA0B-D798-4672-AD73-6614E427A417}"/>
              </a:ext>
            </a:extLst>
          </p:cNvPr>
          <p:cNvCxnSpPr>
            <a:cxnSpLocks/>
          </p:cNvCxnSpPr>
          <p:nvPr/>
        </p:nvCxnSpPr>
        <p:spPr>
          <a:xfrm flipV="1">
            <a:off x="7788057" y="4569223"/>
            <a:ext cx="0" cy="127978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8C6CFE36-0C99-4A64-A6CC-4922B1FE1360}"/>
              </a:ext>
            </a:extLst>
          </p:cNvPr>
          <p:cNvCxnSpPr/>
          <p:nvPr/>
        </p:nvCxnSpPr>
        <p:spPr>
          <a:xfrm flipV="1">
            <a:off x="3239814" y="1664160"/>
            <a:ext cx="0" cy="4184847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C3037375-A629-7BBF-4E04-36A2851A986F}"/>
              </a:ext>
            </a:extLst>
          </p:cNvPr>
          <p:cNvCxnSpPr>
            <a:stCxn id="2" idx="1"/>
            <a:endCxn id="4" idx="3"/>
          </p:cNvCxnSpPr>
          <p:nvPr/>
        </p:nvCxnSpPr>
        <p:spPr>
          <a:xfrm flipH="1">
            <a:off x="3541106" y="938488"/>
            <a:ext cx="526683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81C81D8C-0C00-7E5A-3503-E423090641A1}"/>
              </a:ext>
            </a:extLst>
          </p:cNvPr>
          <p:cNvCxnSpPr/>
          <p:nvPr/>
        </p:nvCxnSpPr>
        <p:spPr>
          <a:xfrm flipH="1">
            <a:off x="3541106" y="457200"/>
            <a:ext cx="526683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8E987A49-7923-8C4E-D506-666E7EABF1C5}"/>
              </a:ext>
            </a:extLst>
          </p:cNvPr>
          <p:cNvCxnSpPr/>
          <p:nvPr/>
        </p:nvCxnSpPr>
        <p:spPr>
          <a:xfrm flipH="1">
            <a:off x="3541106" y="1371600"/>
            <a:ext cx="526683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Verbinder: gewinkelt 34">
            <a:extLst>
              <a:ext uri="{FF2B5EF4-FFF2-40B4-BE49-F238E27FC236}">
                <a16:creationId xmlns:a16="http://schemas.microsoft.com/office/drawing/2014/main" id="{3CDC36C8-210A-8FDD-BBC9-6E0165DC5BD7}"/>
              </a:ext>
            </a:extLst>
          </p:cNvPr>
          <p:cNvCxnSpPr>
            <a:cxnSpLocks/>
            <a:stCxn id="2" idx="2"/>
            <a:endCxn id="9" idx="3"/>
          </p:cNvCxnSpPr>
          <p:nvPr/>
        </p:nvCxnSpPr>
        <p:spPr>
          <a:xfrm rot="5400000">
            <a:off x="7692296" y="1084388"/>
            <a:ext cx="1707823" cy="2867367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feld 36">
            <a:extLst>
              <a:ext uri="{FF2B5EF4-FFF2-40B4-BE49-F238E27FC236}">
                <a16:creationId xmlns:a16="http://schemas.microsoft.com/office/drawing/2014/main" id="{14FD7D07-1335-AF0E-0BF8-64A02EB29B03}"/>
              </a:ext>
            </a:extLst>
          </p:cNvPr>
          <p:cNvSpPr txBox="1"/>
          <p:nvPr/>
        </p:nvSpPr>
        <p:spPr>
          <a:xfrm>
            <a:off x="4364666" y="57438"/>
            <a:ext cx="3308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Signal Warenträger angekommen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97E88E0-8F5B-F1B5-87CC-C9B147F57A9C}"/>
              </a:ext>
            </a:extLst>
          </p:cNvPr>
          <p:cNvSpPr txBox="1"/>
          <p:nvPr/>
        </p:nvSpPr>
        <p:spPr>
          <a:xfrm>
            <a:off x="9976545" y="2284309"/>
            <a:ext cx="17369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Signal</a:t>
            </a:r>
          </a:p>
          <a:p>
            <a:r>
              <a:rPr lang="de-DE" dirty="0"/>
              <a:t>Programmstart /</a:t>
            </a:r>
          </a:p>
          <a:p>
            <a:r>
              <a:rPr lang="de-DE" dirty="0"/>
              <a:t>Programmende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FA300D27-3989-040D-FEE3-0EB7F68C26D2}"/>
              </a:ext>
            </a:extLst>
          </p:cNvPr>
          <p:cNvSpPr txBox="1"/>
          <p:nvPr/>
        </p:nvSpPr>
        <p:spPr>
          <a:xfrm>
            <a:off x="3953867" y="527139"/>
            <a:ext cx="462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Signal Warenträger Freigabe nach Fertigstellung</a:t>
            </a:r>
          </a:p>
        </p:txBody>
      </p: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092C184F-4DC9-A6D2-DBAF-A7E350782173}"/>
              </a:ext>
            </a:extLst>
          </p:cNvPr>
          <p:cNvCxnSpPr>
            <a:cxnSpLocks/>
          </p:cNvCxnSpPr>
          <p:nvPr/>
        </p:nvCxnSpPr>
        <p:spPr>
          <a:xfrm>
            <a:off x="3239814" y="5849006"/>
            <a:ext cx="4548243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6" name="Textfeld 45">
            <a:extLst>
              <a:ext uri="{FF2B5EF4-FFF2-40B4-BE49-F238E27FC236}">
                <a16:creationId xmlns:a16="http://schemas.microsoft.com/office/drawing/2014/main" id="{E0E4838E-D5CB-C93D-6325-6384CEC95D9F}"/>
              </a:ext>
            </a:extLst>
          </p:cNvPr>
          <p:cNvSpPr txBox="1"/>
          <p:nvPr/>
        </p:nvSpPr>
        <p:spPr>
          <a:xfrm>
            <a:off x="4881402" y="5432042"/>
            <a:ext cx="926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Stopper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F976D1FC-7DE8-4DEF-9687-AA818C0318C7}"/>
              </a:ext>
            </a:extLst>
          </p:cNvPr>
          <p:cNvSpPr txBox="1"/>
          <p:nvPr/>
        </p:nvSpPr>
        <p:spPr>
          <a:xfrm>
            <a:off x="4828922" y="6348763"/>
            <a:ext cx="1267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Staumelder</a:t>
            </a:r>
          </a:p>
        </p:txBody>
      </p:sp>
    </p:spTree>
    <p:extLst>
      <p:ext uri="{BB962C8B-B14F-4D97-AF65-F5344CB8AC3E}">
        <p14:creationId xmlns:p14="http://schemas.microsoft.com/office/powerpoint/2010/main" val="56133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HSHL-User</dc:creator>
  <cp:lastModifiedBy>Darvin Welslau</cp:lastModifiedBy>
  <cp:revision>10</cp:revision>
  <dcterms:created xsi:type="dcterms:W3CDTF">2023-10-31T08:32:27Z</dcterms:created>
  <dcterms:modified xsi:type="dcterms:W3CDTF">2024-01-16T09:43:42Z</dcterms:modified>
</cp:coreProperties>
</file>