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664AE-BA5A-4F61-97F3-A175BF3FD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D45509-45BF-47F4-8B46-7A03C4F34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3D0FDE-C39B-4448-BAA7-307D3955C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883B42-440D-42EB-8447-901A6569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2E7302-9911-4BEA-A6C9-B9F16D5A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2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688BDD-A7EF-459A-855E-0E658C93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CA75BB-F31F-4485-A3A1-9218ACDDE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286E1E-D2CF-496D-895B-2220120D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E461EB-4B7B-4657-A47F-DC853FBCB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9581D8-24BE-4DA3-BF62-1D9BA786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88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009E071-A9F8-4AEF-A536-B490CB742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3A466B-8ADF-4D06-B141-F1A4B5E7D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F9F7A-533F-48D1-9F46-1B5A9A17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F7BEF3-148F-476F-9BAC-07118C73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73870E-D347-4F0F-AABF-91C382DE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53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2D26C-B306-466F-94C0-0669BFA75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8F5C3A-B25F-47A6-9E69-40DD951AB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3798DC-1A7B-4980-9911-6E41E555A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65FC92-A649-4299-9DCD-91D2EC09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401FAB-9B16-485C-9934-F9B5888C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42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2DB61-38D7-4294-B235-90F16304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19B594-38D0-4913-B30E-3E07FA533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EC6732-0BDF-4F0C-8CD6-7BFF7210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3E790-9B85-4767-9E34-61565B87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B876E5-D880-443E-BE8A-367618CE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22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8D568-7134-4F32-8570-1113C4FA1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83CFB2-63D1-4569-9390-CAD73EF74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3F57E8-221B-40F0-BEA2-1649D1820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B26664-011C-4962-9F92-B81AA92D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DEA2C9-6635-4C02-A689-B43CA5E0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856D15-ECD9-442A-B2C1-F7A63CEA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96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A394B-6B8A-45E3-89CC-B9AD63A0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62EED7-F703-4943-8E78-140E6C50B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B01634-7043-40E8-8DBA-957FC9E36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BCFAF7D-266D-4967-B735-605BDAB47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C0DA597-FE56-4A45-ACCB-C8D022E63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7D2633-59A7-449F-B7F4-B2F29F7AA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A75C730-7000-4306-84BA-2C4DEBAA7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6BDA8F5-E2A0-4E66-9C27-E0E26CD3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30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285A5-61E3-4524-82CF-AF082265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1AF94AA-32A5-4E65-B3BF-AA171629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6B1F56-CB6A-40FC-B2FD-FCDB260DC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39BC3BD-A16B-4F44-ACDF-44B2260C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77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9D3E9C4-20C6-4002-94F5-A6454F80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D4192D-E06F-4544-B600-6D51968E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AF5333-07F7-40DF-BDC0-B3D00CF4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5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15220-659C-4938-94DC-0D2C6C1B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DE0A20-5189-4124-AFC5-D0D9105C5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F4D9D5-D43B-4793-AEA0-2ABB2A5CE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F96D69-29DD-4E7E-9090-2D2DF92E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E0A092-E2A7-4197-BFB6-5F3B550C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F998A3-9D10-41F5-A7E7-A73046A7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26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7878C-3FC9-4BC2-B48D-2B08D9B1F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8AF1B9-AC44-4039-9C94-C197DAF81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5CC9C5-AEA4-4258-9A48-AA8FE409C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928EA8-FFFF-43E7-9E06-533F73C7D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8D52B5-CD77-46D6-A1F4-DFE2FCC7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22E2BD-609C-4C73-B11C-5DB00377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32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77680FE-287D-4953-B71B-9449387F7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5BB7A-7B69-4EEA-88E2-C01DE2475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D63F19-6516-47B5-B064-DD16C0792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776A3-FB88-44FC-A5E7-3D6C4D098901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9CD04-9A8C-44C7-8BBC-257CE13859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902CF-DC16-40F0-BC68-3D9D6D72D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F963-46E2-4A96-B530-650AB4BA5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15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1B42F1D-FBF1-4BDA-984C-DC302C34D593}"/>
              </a:ext>
            </a:extLst>
          </p:cNvPr>
          <p:cNvSpPr txBox="1"/>
          <p:nvPr/>
        </p:nvSpPr>
        <p:spPr>
          <a:xfrm>
            <a:off x="1045156" y="1408997"/>
            <a:ext cx="179328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CAM-Programm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6A0A17A-BDAA-4364-8C7B-58BAA1FC85FB}"/>
              </a:ext>
            </a:extLst>
          </p:cNvPr>
          <p:cNvSpPr txBox="1"/>
          <p:nvPr/>
        </p:nvSpPr>
        <p:spPr>
          <a:xfrm>
            <a:off x="1045154" y="2362712"/>
            <a:ext cx="179328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/>
              <a:t>Steuerprogramm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4DF9165-CC20-4731-A45B-75AFF0CDD850}"/>
              </a:ext>
            </a:extLst>
          </p:cNvPr>
          <p:cNvSpPr txBox="1"/>
          <p:nvPr/>
        </p:nvSpPr>
        <p:spPr>
          <a:xfrm>
            <a:off x="4380203" y="3472321"/>
            <a:ext cx="1793289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r>
              <a:rPr lang="de-DE" b="1" dirty="0"/>
              <a:t>Achs-Controller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249B2D5-705C-48EF-B959-16A36DB5F563}"/>
              </a:ext>
            </a:extLst>
          </p:cNvPr>
          <p:cNvSpPr txBox="1"/>
          <p:nvPr/>
        </p:nvSpPr>
        <p:spPr>
          <a:xfrm>
            <a:off x="1045155" y="678845"/>
            <a:ext cx="179328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CAD-Modell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73CEE34B-CEF3-406F-A4EA-945E739B101E}"/>
              </a:ext>
            </a:extLst>
          </p:cNvPr>
          <p:cNvCxnSpPr>
            <a:stCxn id="8" idx="2"/>
            <a:endCxn id="5" idx="0"/>
          </p:cNvCxnSpPr>
          <p:nvPr/>
        </p:nvCxnSpPr>
        <p:spPr>
          <a:xfrm>
            <a:off x="1941800" y="1048177"/>
            <a:ext cx="1" cy="360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D67E7D71-0FA3-4610-B82F-F75620E3D103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1941799" y="1778329"/>
            <a:ext cx="2" cy="584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AAB6A528-658B-4ACB-AAB6-46377D316158}"/>
              </a:ext>
            </a:extLst>
          </p:cNvPr>
          <p:cNvSpPr txBox="1"/>
          <p:nvPr/>
        </p:nvSpPr>
        <p:spPr>
          <a:xfrm>
            <a:off x="3224896" y="1267912"/>
            <a:ext cx="1571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G-Code-Datei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F86838-7A5D-41B5-83E4-63192C47D043}"/>
              </a:ext>
            </a:extLst>
          </p:cNvPr>
          <p:cNvSpPr txBox="1"/>
          <p:nvPr/>
        </p:nvSpPr>
        <p:spPr>
          <a:xfrm>
            <a:off x="3795127" y="2092465"/>
            <a:ext cx="28239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SOLL-POSITON=X00000Y00000Z00000F00000</a:t>
            </a:r>
            <a:endParaRPr lang="de-DE" sz="1100" dirty="0"/>
          </a:p>
          <a:p>
            <a:r>
              <a:rPr lang="de-DE" sz="1100" dirty="0" smtClean="0"/>
              <a:t>IST-POSITION=U0000V0000W0000</a:t>
            </a:r>
            <a:endParaRPr lang="de-DE" sz="1100" dirty="0"/>
          </a:p>
          <a:p>
            <a:endParaRPr lang="de-DE" sz="1100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3DC9546-47CC-48D6-AB73-1EB6C90C5B88}"/>
              </a:ext>
            </a:extLst>
          </p:cNvPr>
          <p:cNvSpPr txBox="1"/>
          <p:nvPr/>
        </p:nvSpPr>
        <p:spPr>
          <a:xfrm>
            <a:off x="7112766" y="2211120"/>
            <a:ext cx="2118251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Schrittmotortreiber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457B3E4-B91F-4BEB-A456-27511F5E4E97}"/>
              </a:ext>
            </a:extLst>
          </p:cNvPr>
          <p:cNvSpPr txBox="1"/>
          <p:nvPr/>
        </p:nvSpPr>
        <p:spPr>
          <a:xfrm>
            <a:off x="7112766" y="3475560"/>
            <a:ext cx="2118251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Schrittmotortreiber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AB926A6-B5FC-45C8-8849-55450271EA6A}"/>
              </a:ext>
            </a:extLst>
          </p:cNvPr>
          <p:cNvSpPr txBox="1"/>
          <p:nvPr/>
        </p:nvSpPr>
        <p:spPr>
          <a:xfrm>
            <a:off x="7112765" y="4701708"/>
            <a:ext cx="2118251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Schrittmotortreiber</a:t>
            </a: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5700CD2E-D486-4270-AF5B-645EF97B74F8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838443" y="2547378"/>
            <a:ext cx="1541760" cy="1109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E6BBF48D-4167-41D3-A093-19F5A94930F7}"/>
              </a:ext>
            </a:extLst>
          </p:cNvPr>
          <p:cNvCxnSpPr>
            <a:stCxn id="7" idx="3"/>
            <a:endCxn id="22" idx="1"/>
          </p:cNvCxnSpPr>
          <p:nvPr/>
        </p:nvCxnSpPr>
        <p:spPr>
          <a:xfrm flipV="1">
            <a:off x="6173492" y="2395786"/>
            <a:ext cx="939274" cy="12612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4902914B-E7C0-467E-88D4-E31F4C92DBE0}"/>
              </a:ext>
            </a:extLst>
          </p:cNvPr>
          <p:cNvCxnSpPr>
            <a:stCxn id="7" idx="3"/>
            <a:endCxn id="23" idx="1"/>
          </p:cNvCxnSpPr>
          <p:nvPr/>
        </p:nvCxnSpPr>
        <p:spPr>
          <a:xfrm>
            <a:off x="6173492" y="3656987"/>
            <a:ext cx="939274" cy="32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Verbinder: gewinkelt 33">
            <a:extLst>
              <a:ext uri="{FF2B5EF4-FFF2-40B4-BE49-F238E27FC236}">
                <a16:creationId xmlns:a16="http://schemas.microsoft.com/office/drawing/2014/main" id="{2B2A640F-1FBB-4E73-8738-D9D1DC1C4EB6}"/>
              </a:ext>
            </a:extLst>
          </p:cNvPr>
          <p:cNvCxnSpPr>
            <a:stCxn id="7" idx="3"/>
            <a:endCxn id="24" idx="1"/>
          </p:cNvCxnSpPr>
          <p:nvPr/>
        </p:nvCxnSpPr>
        <p:spPr>
          <a:xfrm>
            <a:off x="6173492" y="3656987"/>
            <a:ext cx="939273" cy="122938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84C9B504-8E0E-49BF-96A8-03C73B01215F}"/>
              </a:ext>
            </a:extLst>
          </p:cNvPr>
          <p:cNvSpPr txBox="1"/>
          <p:nvPr/>
        </p:nvSpPr>
        <p:spPr>
          <a:xfrm>
            <a:off x="9808341" y="1934121"/>
            <a:ext cx="2242073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X-Achse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4A941AAF-F593-4328-AE95-422BDA51E8BB}"/>
              </a:ext>
            </a:extLst>
          </p:cNvPr>
          <p:cNvSpPr txBox="1"/>
          <p:nvPr/>
        </p:nvSpPr>
        <p:spPr>
          <a:xfrm>
            <a:off x="9808340" y="2490867"/>
            <a:ext cx="2242073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X-Achse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6F630F3-8A56-456C-907A-E56016BE694A}"/>
              </a:ext>
            </a:extLst>
          </p:cNvPr>
          <p:cNvSpPr txBox="1"/>
          <p:nvPr/>
        </p:nvSpPr>
        <p:spPr>
          <a:xfrm>
            <a:off x="9808340" y="3480887"/>
            <a:ext cx="2242073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Y-Achse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70252D5-2641-4E03-98E7-A45F916439EF}"/>
              </a:ext>
            </a:extLst>
          </p:cNvPr>
          <p:cNvSpPr txBox="1"/>
          <p:nvPr/>
        </p:nvSpPr>
        <p:spPr>
          <a:xfrm>
            <a:off x="9808340" y="4701708"/>
            <a:ext cx="2242073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b="1" dirty="0"/>
              <a:t>Schrittmotor Z-Achse</a:t>
            </a:r>
          </a:p>
        </p:txBody>
      </p: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4436A9D5-D8D7-4B16-BC0D-D4D4E17C75E1}"/>
              </a:ext>
            </a:extLst>
          </p:cNvPr>
          <p:cNvCxnSpPr>
            <a:stCxn id="23" idx="3"/>
            <a:endCxn id="38" idx="1"/>
          </p:cNvCxnSpPr>
          <p:nvPr/>
        </p:nvCxnSpPr>
        <p:spPr>
          <a:xfrm>
            <a:off x="9231017" y="3660226"/>
            <a:ext cx="577323" cy="53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5B216874-F038-4561-8553-94B6FA9FDAEA}"/>
              </a:ext>
            </a:extLst>
          </p:cNvPr>
          <p:cNvCxnSpPr>
            <a:stCxn id="24" idx="3"/>
            <a:endCxn id="39" idx="1"/>
          </p:cNvCxnSpPr>
          <p:nvPr/>
        </p:nvCxnSpPr>
        <p:spPr>
          <a:xfrm>
            <a:off x="9231016" y="4886374"/>
            <a:ext cx="5773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Verbinder: gewinkelt 44">
            <a:extLst>
              <a:ext uri="{FF2B5EF4-FFF2-40B4-BE49-F238E27FC236}">
                <a16:creationId xmlns:a16="http://schemas.microsoft.com/office/drawing/2014/main" id="{D0707C7B-527F-4FC9-B528-066B2E5428CF}"/>
              </a:ext>
            </a:extLst>
          </p:cNvPr>
          <p:cNvCxnSpPr>
            <a:stCxn id="22" idx="3"/>
            <a:endCxn id="36" idx="1"/>
          </p:cNvCxnSpPr>
          <p:nvPr/>
        </p:nvCxnSpPr>
        <p:spPr>
          <a:xfrm flipV="1">
            <a:off x="9231017" y="2118787"/>
            <a:ext cx="577324" cy="2769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Verbinder: gewinkelt 46">
            <a:extLst>
              <a:ext uri="{FF2B5EF4-FFF2-40B4-BE49-F238E27FC236}">
                <a16:creationId xmlns:a16="http://schemas.microsoft.com/office/drawing/2014/main" id="{CEF368D3-F0D9-46FF-9E4A-952B6A4D404B}"/>
              </a:ext>
            </a:extLst>
          </p:cNvPr>
          <p:cNvCxnSpPr>
            <a:stCxn id="22" idx="3"/>
            <a:endCxn id="37" idx="1"/>
          </p:cNvCxnSpPr>
          <p:nvPr/>
        </p:nvCxnSpPr>
        <p:spPr>
          <a:xfrm>
            <a:off x="9231017" y="2395786"/>
            <a:ext cx="577323" cy="2797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prechblase: oval 1">
            <a:extLst>
              <a:ext uri="{FF2B5EF4-FFF2-40B4-BE49-F238E27FC236}">
                <a16:creationId xmlns:a16="http://schemas.microsoft.com/office/drawing/2014/main" id="{BD3A2DAA-4BE5-0A4A-A7EB-E45BF0C10551}"/>
              </a:ext>
            </a:extLst>
          </p:cNvPr>
          <p:cNvSpPr/>
          <p:nvPr/>
        </p:nvSpPr>
        <p:spPr>
          <a:xfrm>
            <a:off x="3693728" y="1825499"/>
            <a:ext cx="2935413" cy="928825"/>
          </a:xfrm>
          <a:prstGeom prst="wedgeEllipseCallout">
            <a:avLst>
              <a:gd name="adj1" fmla="val -51163"/>
              <a:gd name="adj2" fmla="val 9052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Sprechblase: oval 2">
            <a:extLst>
              <a:ext uri="{FF2B5EF4-FFF2-40B4-BE49-F238E27FC236}">
                <a16:creationId xmlns:a16="http://schemas.microsoft.com/office/drawing/2014/main" id="{4BC9B98A-0361-D644-9956-21AAC509F4A4}"/>
              </a:ext>
            </a:extLst>
          </p:cNvPr>
          <p:cNvSpPr/>
          <p:nvPr/>
        </p:nvSpPr>
        <p:spPr>
          <a:xfrm rot="10800000">
            <a:off x="3860340" y="5165896"/>
            <a:ext cx="2734972" cy="797013"/>
          </a:xfrm>
          <a:prstGeom prst="wedgeEllipseCallout">
            <a:avLst>
              <a:gd name="adj1" fmla="val -43379"/>
              <a:gd name="adj2" fmla="val 23662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BE8875B-F03A-1C4A-BA53-F1CCF386EC6C}"/>
              </a:ext>
            </a:extLst>
          </p:cNvPr>
          <p:cNvSpPr txBox="1"/>
          <p:nvPr/>
        </p:nvSpPr>
        <p:spPr>
          <a:xfrm>
            <a:off x="3963818" y="5350146"/>
            <a:ext cx="32622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Schritt und Richtung</a:t>
            </a:r>
          </a:p>
          <a:p>
            <a:r>
              <a:rPr lang="de-DE" sz="1100" dirty="0"/>
              <a:t>Vier Schrittmotoren gleichzeitig </a:t>
            </a:r>
            <a:r>
              <a:rPr lang="de-DE" sz="1100" dirty="0" smtClean="0"/>
              <a:t>ansteuern </a:t>
            </a:r>
            <a:endParaRPr lang="de-DE" sz="1100" dirty="0"/>
          </a:p>
          <a:p>
            <a:endParaRPr lang="de-DE" sz="11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7042BCB-996A-B94C-B887-CE00B34183DA}"/>
              </a:ext>
            </a:extLst>
          </p:cNvPr>
          <p:cNvSpPr txBox="1"/>
          <p:nvPr/>
        </p:nvSpPr>
        <p:spPr>
          <a:xfrm>
            <a:off x="435729" y="3860490"/>
            <a:ext cx="326229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Einlesen der Strings</a:t>
            </a:r>
          </a:p>
          <a:p>
            <a:r>
              <a:rPr lang="de-DE" sz="1100" dirty="0"/>
              <a:t>Trennen der IST-POSITION und SOLL-POSITION</a:t>
            </a:r>
          </a:p>
          <a:p>
            <a:r>
              <a:rPr lang="de-DE" sz="1100" dirty="0"/>
              <a:t>Umrechnung des G-Codes in X,Y,Z,F</a:t>
            </a:r>
          </a:p>
          <a:p>
            <a:r>
              <a:rPr lang="de-DE" sz="1100" dirty="0"/>
              <a:t>Anpassung der Vorschubwerte jeder Achse mit dem Satz des Pythagoras</a:t>
            </a:r>
          </a:p>
        </p:txBody>
      </p:sp>
      <p:sp>
        <p:nvSpPr>
          <p:cNvPr id="17" name="Sprechblase: oval 16">
            <a:extLst>
              <a:ext uri="{FF2B5EF4-FFF2-40B4-BE49-F238E27FC236}">
                <a16:creationId xmlns:a16="http://schemas.microsoft.com/office/drawing/2014/main" id="{2B137CFD-F618-A44B-96D8-1659B8687AB8}"/>
              </a:ext>
            </a:extLst>
          </p:cNvPr>
          <p:cNvSpPr/>
          <p:nvPr/>
        </p:nvSpPr>
        <p:spPr>
          <a:xfrm rot="10800000">
            <a:off x="77492" y="3631756"/>
            <a:ext cx="3641158" cy="1338608"/>
          </a:xfrm>
          <a:prstGeom prst="wedgeEllipseCallout">
            <a:avLst>
              <a:gd name="adj1" fmla="val 11867"/>
              <a:gd name="adj2" fmla="val 11623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Sprechblase: oval 18">
            <a:extLst>
              <a:ext uri="{FF2B5EF4-FFF2-40B4-BE49-F238E27FC236}">
                <a16:creationId xmlns:a16="http://schemas.microsoft.com/office/drawing/2014/main" id="{83E433C0-2A97-D744-8CA6-233368888E2F}"/>
              </a:ext>
            </a:extLst>
          </p:cNvPr>
          <p:cNvSpPr/>
          <p:nvPr/>
        </p:nvSpPr>
        <p:spPr>
          <a:xfrm>
            <a:off x="2964210" y="1155859"/>
            <a:ext cx="1541757" cy="489691"/>
          </a:xfrm>
          <a:prstGeom prst="wedgeEllipseCallout">
            <a:avLst>
              <a:gd name="adj1" fmla="val -112379"/>
              <a:gd name="adj2" fmla="val 14490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1D92C91-D529-EC44-9C22-027024EA2E63}"/>
              </a:ext>
            </a:extLst>
          </p:cNvPr>
          <p:cNvSpPr txBox="1"/>
          <p:nvPr/>
        </p:nvSpPr>
        <p:spPr>
          <a:xfrm>
            <a:off x="4744050" y="661082"/>
            <a:ext cx="587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>
                <a:solidFill>
                  <a:schemeClr val="accent1"/>
                </a:solidFill>
              </a:rPr>
              <a:t>Funktionaler Systementwurf</a:t>
            </a:r>
          </a:p>
        </p:txBody>
      </p:sp>
    </p:spTree>
    <p:extLst>
      <p:ext uri="{BB962C8B-B14F-4D97-AF65-F5344CB8AC3E}">
        <p14:creationId xmlns:p14="http://schemas.microsoft.com/office/powerpoint/2010/main" val="68264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Bruchhage</dc:creator>
  <cp:lastModifiedBy>Royle, Connor</cp:lastModifiedBy>
  <cp:revision>18</cp:revision>
  <dcterms:created xsi:type="dcterms:W3CDTF">2019-10-09T12:44:09Z</dcterms:created>
  <dcterms:modified xsi:type="dcterms:W3CDTF">2019-12-09T13:58:16Z</dcterms:modified>
</cp:coreProperties>
</file>