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F1622-D1A9-4AFE-889E-7A343F3F1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EF4B221-8D19-4203-B10B-AB8EEE44A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489492-8E0F-4D48-A144-2E0928CC6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2125-8EC9-4D53-A55E-524606457A2C}" type="datetimeFigureOut">
              <a:rPr lang="de-DE" smtClean="0"/>
              <a:t>06.02.2020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C3753D-F261-45F4-9B99-D269A3273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0C5444-D0AD-4853-B8FA-79A55D9D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EFB7-B900-4EF3-8D08-0A66F6379A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548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005A3-D166-44FE-9684-628F5FD4E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407E6CC-717B-474A-BBAB-C785C9E14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D82F98-4472-4C6E-98F4-66EC6B36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2125-8EC9-4D53-A55E-524606457A2C}" type="datetimeFigureOut">
              <a:rPr lang="de-DE" smtClean="0"/>
              <a:t>06.02.2020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8D28EC-7B50-4953-A472-1C0481BDA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6D528A-712D-4DF4-BDB4-8FFD90C88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EFB7-B900-4EF3-8D08-0A66F6379A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42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A864C88-5D1C-4CDF-AF61-141920F01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415903B-E33A-4A80-AD63-A771DEAC5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4DC7E8-1241-4298-9E75-104303F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2125-8EC9-4D53-A55E-524606457A2C}" type="datetimeFigureOut">
              <a:rPr lang="de-DE" smtClean="0"/>
              <a:t>06.02.2020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373C38-79F6-4207-B9A8-CE4F673E7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370EE6-8005-4C2C-B526-61CC1E3D3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EFB7-B900-4EF3-8D08-0A66F6379A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83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6D598-0457-4808-BD5B-6B14AED82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A795DE-A67D-4032-9248-8126B4F75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F4B992-7614-4AF6-B554-E5678C565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2125-8EC9-4D53-A55E-524606457A2C}" type="datetimeFigureOut">
              <a:rPr lang="de-DE" smtClean="0"/>
              <a:t>06.02.2020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A8FE9D-338E-456E-99E0-C6C52463A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160E0F-5056-4328-8CBD-51BC975A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EFB7-B900-4EF3-8D08-0A66F6379A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15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2191D7-80C3-4A47-809A-A19ABFBE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8983D3-E3C1-4A11-ACCD-2B35AE191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501119-9316-4902-A138-D2E6116EF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2125-8EC9-4D53-A55E-524606457A2C}" type="datetimeFigureOut">
              <a:rPr lang="de-DE" smtClean="0"/>
              <a:t>06.02.2020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6C026E-83B0-489E-8B40-C3E4FBFDB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29D920-827E-42A6-ADFC-759FEA1A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EFB7-B900-4EF3-8D08-0A66F6379A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309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4C1C5C-9FA1-4BC3-AC2C-12511A04A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BCBF10-9F7C-4230-A47A-FB5670F99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07F0A3-B1D6-4028-A6F3-36CE4E1C5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E74399-9AD2-4139-AEE2-36F7B720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2125-8EC9-4D53-A55E-524606457A2C}" type="datetimeFigureOut">
              <a:rPr lang="de-DE" smtClean="0"/>
              <a:t>06.02.2020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F7A152-0F50-4308-B56F-29022C71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23A842-6F7D-4596-A3E9-F35D1654F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EFB7-B900-4EF3-8D08-0A66F6379A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85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719E0-E04F-45EF-88AC-C323BB88A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54EB86-DA82-49EC-89F8-6C82BDB7C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EC7C4B5-549E-4641-AE4E-7F3770743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E007B37-8AB5-45C0-A30E-200D20C713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9AE5F08-2897-4186-993F-32EFEADF5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835FB51-1FF6-4C58-9084-0A84FADAD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2125-8EC9-4D53-A55E-524606457A2C}" type="datetimeFigureOut">
              <a:rPr lang="de-DE" smtClean="0"/>
              <a:t>06.02.2020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472A396-D1E7-4006-9EDB-D19ADF885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D00DAC6-D08E-4EA5-BAF5-3FDF7359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EFB7-B900-4EF3-8D08-0A66F6379A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457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5F9E3-05FE-4A33-BF6B-81E372556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F58B683-DE94-40CB-BBD2-355C613F2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2125-8EC9-4D53-A55E-524606457A2C}" type="datetimeFigureOut">
              <a:rPr lang="de-DE" smtClean="0"/>
              <a:t>06.02.2020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4D628D-4556-4C51-B141-27F86F2FE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DDFE2F-0522-4F9B-A296-E20B0720E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EFB7-B900-4EF3-8D08-0A66F6379A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371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726F123-64F8-458E-B581-8F25B23A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2125-8EC9-4D53-A55E-524606457A2C}" type="datetimeFigureOut">
              <a:rPr lang="de-DE" smtClean="0"/>
              <a:t>06.02.2020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1626959-0585-4E61-A882-C8912AEC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50F9FF-76D4-4DC8-87A1-EE05884E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EFB7-B900-4EF3-8D08-0A66F6379A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61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61683-3CDA-4932-BBBE-E84BDBB76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CECA9-3C11-4320-8DBA-E5EB39D8B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72F810-3256-478C-947E-FC61F1BE7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A91868-6FCE-4242-8934-47B95AB2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2125-8EC9-4D53-A55E-524606457A2C}" type="datetimeFigureOut">
              <a:rPr lang="de-DE" smtClean="0"/>
              <a:t>06.02.2020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7D1D909-4081-4464-9740-AEB35F6A3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BDE8BA-F9B2-40A9-B6BC-A3332736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EFB7-B900-4EF3-8D08-0A66F6379A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35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ECDCE0-0881-47F9-BB1F-DC7500B8A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CB41BFB-398B-407B-B0B6-7355DF49A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1B4080-9F4C-4680-BE08-5BDA87412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D8CE85-463F-480B-83DB-4C1553A37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2125-8EC9-4D53-A55E-524606457A2C}" type="datetimeFigureOut">
              <a:rPr lang="de-DE" smtClean="0"/>
              <a:t>06.02.2020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0E5F5A4-7D00-4FFD-B98B-E19AD678F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B2B1249-E085-4A72-B5AD-0C5281947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EFB7-B900-4EF3-8D08-0A66F6379A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95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A46DFEB-52CB-4BA9-A826-C0602826C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E3F8E4-4109-479A-83C9-104FBEB30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7E2F21-9F9B-4930-A3A4-990F6032C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A2125-8EC9-4D53-A55E-524606457A2C}" type="datetimeFigureOut">
              <a:rPr lang="de-DE" smtClean="0"/>
              <a:t>06.02.2020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5B147-CB63-40A5-846F-E05D88BB6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B43378-E7D6-48B6-B64B-55BB78B8D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AEFB7-B900-4EF3-8D08-0A66F6379A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32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innen, Tisch, sitzend, aus Holz enthält.&#10;&#10;Automatisch generierte Beschreibung">
            <a:extLst>
              <a:ext uri="{FF2B5EF4-FFF2-40B4-BE49-F238E27FC236}">
                <a16:creationId xmlns:a16="http://schemas.microsoft.com/office/drawing/2014/main" id="{4AE1C6AB-CA88-473F-B6BC-98092795B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68" y="567459"/>
            <a:ext cx="9510132" cy="5878377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91B2750D-55C2-4B23-A198-C7EB3423CCF7}"/>
              </a:ext>
            </a:extLst>
          </p:cNvPr>
          <p:cNvCxnSpPr>
            <a:cxnSpLocks/>
          </p:cNvCxnSpPr>
          <p:nvPr/>
        </p:nvCxnSpPr>
        <p:spPr>
          <a:xfrm>
            <a:off x="1268963" y="2360645"/>
            <a:ext cx="817012" cy="2516155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610D36AB-9A68-4B8D-BC53-F0D8CA636F6B}"/>
              </a:ext>
            </a:extLst>
          </p:cNvPr>
          <p:cNvSpPr txBox="1"/>
          <p:nvPr/>
        </p:nvSpPr>
        <p:spPr>
          <a:xfrm>
            <a:off x="1759404" y="3214259"/>
            <a:ext cx="1580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FF00"/>
                </a:solidFill>
              </a:rPr>
              <a:t>Z-Achse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9A651CD1-CE5C-4837-9836-581D984E09F2}"/>
              </a:ext>
            </a:extLst>
          </p:cNvPr>
          <p:cNvCxnSpPr>
            <a:cxnSpLocks/>
          </p:cNvCxnSpPr>
          <p:nvPr/>
        </p:nvCxnSpPr>
        <p:spPr>
          <a:xfrm flipH="1">
            <a:off x="2845837" y="4087474"/>
            <a:ext cx="1139504" cy="2070730"/>
          </a:xfrm>
          <a:prstGeom prst="straightConnector1">
            <a:avLst/>
          </a:prstGeom>
          <a:ln w="76200">
            <a:solidFill>
              <a:srgbClr val="00206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8D79FE53-0B49-4EEE-A2DB-9067F9A3DEDC}"/>
              </a:ext>
            </a:extLst>
          </p:cNvPr>
          <p:cNvSpPr txBox="1"/>
          <p:nvPr/>
        </p:nvSpPr>
        <p:spPr>
          <a:xfrm>
            <a:off x="3415589" y="4962193"/>
            <a:ext cx="1580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FF00"/>
                </a:solidFill>
              </a:rPr>
              <a:t>X-Achse</a:t>
            </a:r>
          </a:p>
        </p:txBody>
      </p:sp>
    </p:spTree>
    <p:extLst>
      <p:ext uri="{BB962C8B-B14F-4D97-AF65-F5344CB8AC3E}">
        <p14:creationId xmlns:p14="http://schemas.microsoft.com/office/powerpoint/2010/main" val="68627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Breitbild</PresentationFormat>
  <Paragraphs>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Kevin Kuhrt</dc:creator>
  <cp:lastModifiedBy>Kevin Kuhrt</cp:lastModifiedBy>
  <cp:revision>2</cp:revision>
  <dcterms:created xsi:type="dcterms:W3CDTF">2020-02-06T11:42:22Z</dcterms:created>
  <dcterms:modified xsi:type="dcterms:W3CDTF">2020-02-06T12:05:34Z</dcterms:modified>
</cp:coreProperties>
</file>