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265A9-FDA8-48E5-961D-90941F8E601A}" v="8" dt="2024-01-15T18:58:09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262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ian Hannappel" userId="2b4a9b31a6627e58" providerId="LiveId" clId="{8CD265A9-FDA8-48E5-961D-90941F8E601A}"/>
    <pc:docChg chg="modSld">
      <pc:chgData name="Bastian Hannappel" userId="2b4a9b31a6627e58" providerId="LiveId" clId="{8CD265A9-FDA8-48E5-961D-90941F8E601A}" dt="2024-01-15T18:55:20.837" v="3" actId="20577"/>
      <pc:docMkLst>
        <pc:docMk/>
      </pc:docMkLst>
      <pc:sldChg chg="modSp mod">
        <pc:chgData name="Bastian Hannappel" userId="2b4a9b31a6627e58" providerId="LiveId" clId="{8CD265A9-FDA8-48E5-961D-90941F8E601A}" dt="2024-01-15T18:55:20.837" v="3" actId="20577"/>
        <pc:sldMkLst>
          <pc:docMk/>
          <pc:sldMk cId="3383633792" sldId="257"/>
        </pc:sldMkLst>
        <pc:spChg chg="mod">
          <ac:chgData name="Bastian Hannappel" userId="2b4a9b31a6627e58" providerId="LiveId" clId="{8CD265A9-FDA8-48E5-961D-90941F8E601A}" dt="2024-01-15T18:55:20.837" v="3" actId="20577"/>
          <ac:spMkLst>
            <pc:docMk/>
            <pc:sldMk cId="3383633792" sldId="257"/>
            <ac:spMk id="23" creationId="{E51DC4D2-B7AC-4B44-3181-84CE85DF39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D97F9-C7F9-6476-D75A-8091BDD2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EE4DFB-4124-F48C-BDF0-B7159A655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BAF18A-ADA6-5647-3978-5213EB17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0AE37-6616-49F8-3A7F-E9CACC9D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9D9BC3-6B38-5BA5-B996-A622F548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2EAEE-24D4-FBB5-019C-2981D5DB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B91BC8-3B39-E333-4C57-1717CB175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0FCF12-9802-6E4B-8C38-BFA1203B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0328C-5B91-8C5C-49BD-B585A193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2C6C73-1463-B27F-B230-0A108093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B0CFAA-AA1B-81C5-6698-1DDF5779F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319962-2CFD-987B-828E-D9B6C33EE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89411-D8F4-849B-586E-25E24FA7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5610FE-1337-1E6A-11E0-1970A188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219FAC-0EB1-EE7B-A71D-A429115E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8FBF6-FF40-B2E4-4CE8-410CA2BD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380B5-002D-4A97-02AE-9FF226D3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73BB9E-B68B-91C3-E726-0AA00240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9A151D-CF5B-89B4-E002-2FBB58EB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3E98C8-3D34-D0F6-38C6-48728261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E8C3F-7BDB-7065-D87E-CBFF5A82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BB3ED9-0F66-8E08-9F21-1237A53C8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B79E7-65E3-98EB-B491-A1E96E55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C44C37-AE53-C8DC-48A1-487EFF6C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7E4DF4-9C3E-FDFD-8740-0F50B4ED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CBBBA-7326-A849-47E6-4A510C1B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195BE8-49CC-B419-94D5-62F336446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122993-A9F7-D8C1-704D-18C10AB7E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864261-1B05-31FD-6F11-A2D46082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3DFAD8-BC75-10B7-B98B-ED686E40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C41BF2-5D54-7F07-838B-B2331089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BF265-D996-3AFA-E4A2-405B8B13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68670D-279E-077E-A78B-0964FAE9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708DD4-3BCE-4C3E-1166-93F5E517E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843309-8AD0-386B-99FD-6D929A24F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6FCA4D-B664-3B30-84FA-7C686CDAC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EE9439-BFB0-FFD9-FFD4-FF7BB4A6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2BEC60-9C68-FEAB-3AD3-E0EEBD0B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BC7D8E-4C6C-75D9-6B4C-0AAEF151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1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86EFE-E8E1-3B44-5D1B-6931A2A5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275069-2CCF-8455-F61B-EB6D44A8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6DFCF3-F7C5-601A-95C0-07E30317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4C7006-D4B1-5ADB-ECAC-CA8C6859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EF091B-7E81-4528-E013-9EDF8924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13FA20-0677-04B5-79EA-BD79FFD8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A097B-6ADB-4E8F-C4AA-0476F33C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7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00D6-DAD6-7CBB-C82A-25518086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23CDF-BFC3-4F06-3581-739598D5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65F1C8-641F-81C7-FB77-A39200028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B0879E-9DA5-8C0D-4D63-A045ABA5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5F1C1C-7E5F-FF38-7E3D-2BE3C6B0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B028C1-3C4E-50F9-0298-E947CACD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49501-AFEC-F295-191B-70EDB624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46FE9D-EDA1-BAEB-5466-E819C2009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28B170-8A68-1286-416A-2B4462486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2F0DCD-B25D-3DEE-0E83-72EBB702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6359A9-0607-F41F-28D1-699AB0A4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BB9A8-D3F0-DD4F-72BC-6DCE8A16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2AA811-F6EE-C5F2-0CDE-9A572802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8D66B1-2D99-F2F4-EA3D-21AED519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84695-6E7C-31B2-04F2-BBFD6AA20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47EE-9201-40E4-9265-0436394DD5B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1AABA-2BEC-F38A-3E97-D91229E13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EF175-DF76-7674-5F09-21BA81DC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BCCE-19B9-4CF3-8D17-EBE26981CE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Elektronik, Elektronisches Bauteil, Elektrisches Bauelement, passives Bauelement enthält.&#10;&#10;Automatisch generierte Beschreibung">
            <a:extLst>
              <a:ext uri="{FF2B5EF4-FFF2-40B4-BE49-F238E27FC236}">
                <a16:creationId xmlns:a16="http://schemas.microsoft.com/office/drawing/2014/main" id="{72B8E396-554F-71D4-6D7A-391AFB32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20" y="1912374"/>
            <a:ext cx="5274392" cy="3955794"/>
          </a:xfrm>
          <a:prstGeom prst="rect">
            <a:avLst/>
          </a:prstGeom>
        </p:spPr>
      </p:pic>
      <p:pic>
        <p:nvPicPr>
          <p:cNvPr id="7" name="Grafik 6" descr="Ein Bild, das Metall, Zylinder, Autoteile, Hartwaren enthält.&#10;&#10;Automatisch generierte Beschreibung">
            <a:extLst>
              <a:ext uri="{FF2B5EF4-FFF2-40B4-BE49-F238E27FC236}">
                <a16:creationId xmlns:a16="http://schemas.microsoft.com/office/drawing/2014/main" id="{AC91FA5F-3B31-2D8B-FA6B-83CF86F67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810" l="6182" r="94364">
                        <a14:foregroundMark x1="16000" y1="65335" x2="19727" y2="64236"/>
                        <a14:foregroundMark x1="15364" y1="65335" x2="18364" y2="66034"/>
                        <a14:foregroundMark x1="6182" y1="70130" x2="8909" y2="67932"/>
                        <a14:foregroundMark x1="94364" y1="36563" x2="89636" y2="41459"/>
                        <a14:foregroundMark x1="73364" y1="11289" x2="78727" y2="11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21" y="607141"/>
            <a:ext cx="2868643" cy="26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5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0EFD0B5-9004-3BF9-4594-A8F1964F2ED2}"/>
              </a:ext>
            </a:extLst>
          </p:cNvPr>
          <p:cNvSpPr/>
          <p:nvPr/>
        </p:nvSpPr>
        <p:spPr>
          <a:xfrm>
            <a:off x="4861398" y="2830532"/>
            <a:ext cx="2469204" cy="11969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Arduino MEGA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586B167-57BD-1E43-9710-2F67D707EC64}"/>
              </a:ext>
            </a:extLst>
          </p:cNvPr>
          <p:cNvSpPr/>
          <p:nvPr/>
        </p:nvSpPr>
        <p:spPr>
          <a:xfrm>
            <a:off x="7935338" y="842847"/>
            <a:ext cx="2469204" cy="11969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Motor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212A1B1-7462-B3DF-2B96-1A4F1297B6BF}"/>
              </a:ext>
            </a:extLst>
          </p:cNvPr>
          <p:cNvSpPr/>
          <p:nvPr/>
        </p:nvSpPr>
        <p:spPr>
          <a:xfrm>
            <a:off x="7935338" y="4652847"/>
            <a:ext cx="2469204" cy="11969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Gyroskop (Sensor)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C7D8B56-CAD4-CB8C-4400-99F9E40D8664}"/>
              </a:ext>
            </a:extLst>
          </p:cNvPr>
          <p:cNvSpPr/>
          <p:nvPr/>
        </p:nvSpPr>
        <p:spPr>
          <a:xfrm>
            <a:off x="1511841" y="2830532"/>
            <a:ext cx="2469204" cy="11969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Netzteil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48703A2-39E5-54C5-9715-21953BB7C5C4}"/>
              </a:ext>
            </a:extLst>
          </p:cNvPr>
          <p:cNvCxnSpPr>
            <a:stCxn id="7" idx="3"/>
            <a:endCxn id="4" idx="1"/>
          </p:cNvCxnSpPr>
          <p:nvPr/>
        </p:nvCxnSpPr>
        <p:spPr>
          <a:xfrm>
            <a:off x="3981045" y="3429000"/>
            <a:ext cx="880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3C84C3D-9D57-8CF2-2C06-D58C53E22969}"/>
              </a:ext>
            </a:extLst>
          </p:cNvPr>
          <p:cNvCxnSpPr>
            <a:cxnSpLocks/>
          </p:cNvCxnSpPr>
          <p:nvPr/>
        </p:nvCxnSpPr>
        <p:spPr>
          <a:xfrm>
            <a:off x="1787458" y="541289"/>
            <a:ext cx="2216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C176F21-14BA-B2B8-BB46-8DB8DF258774}"/>
              </a:ext>
            </a:extLst>
          </p:cNvPr>
          <p:cNvSpPr txBox="1"/>
          <p:nvPr/>
        </p:nvSpPr>
        <p:spPr>
          <a:xfrm>
            <a:off x="1727471" y="77821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Spannungsversorgung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08C09B1-97A0-2999-6891-36EBF88A30D1}"/>
              </a:ext>
            </a:extLst>
          </p:cNvPr>
          <p:cNvCxnSpPr>
            <a:cxnSpLocks/>
          </p:cNvCxnSpPr>
          <p:nvPr/>
        </p:nvCxnSpPr>
        <p:spPr>
          <a:xfrm>
            <a:off x="1787458" y="1170344"/>
            <a:ext cx="22162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55A85236-3384-D027-AE55-D1FBF70CBC49}"/>
              </a:ext>
            </a:extLst>
          </p:cNvPr>
          <p:cNvSpPr txBox="1"/>
          <p:nvPr/>
        </p:nvSpPr>
        <p:spPr>
          <a:xfrm>
            <a:off x="1727471" y="706876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Signale</a:t>
            </a:r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AAB40300-5A4A-3BFD-4E3A-42C2918D79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46282" y="-443230"/>
            <a:ext cx="1389217" cy="5188895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E5EA1CBE-3E81-CB3D-7741-B3519A0B52FC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4680895" y="2093016"/>
            <a:ext cx="1319988" cy="5188892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171DD8F4-DF1D-4637-87DF-2CA3024B2261}"/>
              </a:ext>
            </a:extLst>
          </p:cNvPr>
          <p:cNvCxnSpPr>
            <a:stCxn id="6" idx="0"/>
            <a:endCxn id="4" idx="2"/>
          </p:cNvCxnSpPr>
          <p:nvPr/>
        </p:nvCxnSpPr>
        <p:spPr>
          <a:xfrm rot="16200000" flipV="1">
            <a:off x="7320281" y="2803188"/>
            <a:ext cx="625379" cy="307394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E51DC4D2-B7AC-4B44-3181-84CE85DF39A6}"/>
              </a:ext>
            </a:extLst>
          </p:cNvPr>
          <p:cNvSpPr/>
          <p:nvPr/>
        </p:nvSpPr>
        <p:spPr>
          <a:xfrm>
            <a:off x="7935335" y="2845851"/>
            <a:ext cx="2469204" cy="11969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Regler in Simulink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5A972DA-7B34-DD8F-03A5-883D9054DC36}"/>
              </a:ext>
            </a:extLst>
          </p:cNvPr>
          <p:cNvCxnSpPr/>
          <p:nvPr/>
        </p:nvCxnSpPr>
        <p:spPr>
          <a:xfrm>
            <a:off x="7330602" y="3764604"/>
            <a:ext cx="60473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DAA1991-3236-4919-A15D-946D5A5CCDC3}"/>
              </a:ext>
            </a:extLst>
          </p:cNvPr>
          <p:cNvCxnSpPr>
            <a:cxnSpLocks/>
          </p:cNvCxnSpPr>
          <p:nvPr/>
        </p:nvCxnSpPr>
        <p:spPr>
          <a:xfrm flipH="1">
            <a:off x="7330602" y="3256251"/>
            <a:ext cx="60473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7D3664E9-17A8-279D-94B7-7C84DAA1B472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rot="5400000" flipH="1" flipV="1">
            <a:off x="7237596" y="898188"/>
            <a:ext cx="790749" cy="307394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C00D1216-5248-5A3A-C3DD-A6CF49B5D58E}"/>
              </a:ext>
            </a:extLst>
          </p:cNvPr>
          <p:cNvSpPr txBox="1"/>
          <p:nvPr/>
        </p:nvSpPr>
        <p:spPr>
          <a:xfrm>
            <a:off x="6096000" y="2039758"/>
            <a:ext cx="273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Drehrichtung &amp; Drehzahl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9100410-09F5-8FF9-70FC-A66A99405D7E}"/>
              </a:ext>
            </a:extLst>
          </p:cNvPr>
          <p:cNvSpPr txBox="1"/>
          <p:nvPr/>
        </p:nvSpPr>
        <p:spPr>
          <a:xfrm>
            <a:off x="6708842" y="4350013"/>
            <a:ext cx="273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Stellung</a:t>
            </a:r>
          </a:p>
        </p:txBody>
      </p:sp>
    </p:spTree>
    <p:extLst>
      <p:ext uri="{BB962C8B-B14F-4D97-AF65-F5344CB8AC3E}">
        <p14:creationId xmlns:p14="http://schemas.microsoft.com/office/powerpoint/2010/main" val="338363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58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874285DF761F43803828685437A8E0" ma:contentTypeVersion="15" ma:contentTypeDescription="Ein neues Dokument erstellen." ma:contentTypeScope="" ma:versionID="fa05b7baa113673c8de6ba3954d04c1a">
  <xsd:schema xmlns:xsd="http://www.w3.org/2001/XMLSchema" xmlns:xs="http://www.w3.org/2001/XMLSchema" xmlns:p="http://schemas.microsoft.com/office/2006/metadata/properties" xmlns:ns3="2cda8195-6f13-448e-ac70-4277dabe9656" targetNamespace="http://schemas.microsoft.com/office/2006/metadata/properties" ma:root="true" ma:fieldsID="f565221c21c8606c92cf10baa4ab7136" ns3:_="">
    <xsd:import namespace="2cda8195-6f13-448e-ac70-4277dabe96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a8195-6f13-448e-ac70-4277dabe9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cda8195-6f13-448e-ac70-4277dabe9656" xsi:nil="true"/>
  </documentManagement>
</p:properties>
</file>

<file path=customXml/itemProps1.xml><?xml version="1.0" encoding="utf-8"?>
<ds:datastoreItem xmlns:ds="http://schemas.openxmlformats.org/officeDocument/2006/customXml" ds:itemID="{D4020C0D-2CD9-4D08-850E-9E48EB0658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03D0B-CC78-4DA7-B244-31ECAC724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da8195-6f13-448e-ac70-4277dabe9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B225D3-FE52-499E-BEF9-2490A6F4FD49}">
  <ds:schemaRefs>
    <ds:schemaRef ds:uri="http://purl.org/dc/elements/1.1/"/>
    <ds:schemaRef ds:uri="http://schemas.microsoft.com/office/2006/metadata/properties"/>
    <ds:schemaRef ds:uri="http://purl.org/dc/dcmitype/"/>
    <ds:schemaRef ds:uri="2cda8195-6f13-448e-ac70-4277dabe96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Bastian Hannappel</dc:creator>
  <cp:lastModifiedBy>Bastian Hannappel</cp:lastModifiedBy>
  <cp:revision>1</cp:revision>
  <dcterms:created xsi:type="dcterms:W3CDTF">2023-10-10T10:43:03Z</dcterms:created>
  <dcterms:modified xsi:type="dcterms:W3CDTF">2024-01-15T18:58:18Z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0x01010001874285DF761F43803828685437A8E0</vt:lpwstr>
  </property>
</Properties>
</file>