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C6F87-80EB-4D9F-92BB-500E0044E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54EEB6-AA61-4D9B-AB75-76B5E9F20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65EC2C-49CB-4B48-9BE1-8AECC9D9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4C54B3-4635-4700-95E5-A7B1DB3D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461C99-2F35-4D1F-9B17-0ADF24C4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94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91A83B-B6D0-498E-B65C-819D7C30A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2F9666-9B78-4CA7-BBB9-BC8AB7C20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292B60-442C-4A67-9D9C-9F5E0781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1FDDD5-D049-4F36-93D1-7E6B6DFB2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816E5F-8FAF-4227-942C-E87A3D07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3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9E64455-7C96-4C19-90EB-427CC95B5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404CA38-65F7-4D6A-8D75-B99D01E6E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DD07-50A5-44E5-B8E6-E86A56BE9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CC6529-D3C2-4CBE-A998-DDCD3066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C8E711-FE7C-42F9-BCEE-0F912277B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68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7394F-E383-4847-B12E-FF2BE202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C786B2-DEA2-474E-AE7B-A7E42FBAE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C8996A-CD60-45E4-8961-88F5B9F77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6B149F-7879-4B85-86F7-24D9552CF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23BB52-3E6A-4368-A7E2-151E6518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335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5A97A-42CA-434C-8CDC-35C6E449B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005965F-B8F7-45B6-82F9-92C084A83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000E44-07A2-4A55-8FB4-04846A1D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D5BBAE-9F51-43EC-A1B3-F624DC5E4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581EDE-0419-46C2-B274-2239E6D0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955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DDAC4-DE89-4B81-8967-16D350CD2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B718D5-29B3-4207-B3DC-D932B941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ED817E-313C-4BDC-A2AC-489221516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455C294-8505-4ACE-AADD-09B9DDFDB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7BEF00-0387-47EC-88E6-A5A3021F0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7ED7CC-0BCD-47F0-957D-D56D40FF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51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A37BB2-6336-4AD9-B78F-35A00DEEE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6382BA-3251-47BF-9D50-369112201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4E0231E-967E-4001-AFFA-89DFE094A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AA09F1-02ED-4240-9049-F792519F6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0F8144C-4568-425C-AC51-1B4C14498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0B38943-3D29-4952-84AC-A14AF5E72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91653E-AD00-4BFE-AEA7-620434FD5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520B39F-9E20-4CCC-8007-88F765D50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8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5DDC50-1F4C-4C3F-B69C-2CA22A6A7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D55B6C-B747-4FAB-AAD7-94DB6CCA7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95864F-C8FC-4655-A325-AEA05C7F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C875175-B23B-4FA8-801C-63C75D203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91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AA1ADF1-71D0-4955-B2CC-D04BA6CFD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43AC719-0B99-4BED-9D1B-EAD69E574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1A1648-0E1B-4609-9B0F-E77C1291F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22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F3ACC-31EB-47D4-87F2-0B7EF0567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CCED71-9A85-46AB-875E-15A9F5CBF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C8B117A-AEF0-4BFE-91CE-E78980A215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F52E657-B203-4579-96F1-289CA7B80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0005818-1536-4F1B-B0BE-6528EE282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FBA15D-0A5D-4AED-83E1-593E65E17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9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96DF6-C6DD-4D17-8A57-192E9E972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F210654-63E7-4E23-B1C3-2A33C1203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280268-ADEA-483E-A9C0-D9DB4CD29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17828A-366A-4B15-89F5-72C27331E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BF8B7B-DD7E-4F62-A9A3-DCC19C9AE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25DD838-C43F-4893-B24E-E211EF8B8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44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294D16E-4D26-4AD0-8414-32199FDE8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FB12BA-867E-4727-9862-BD9D51F9E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166629-8F12-4ED4-A6EC-319854FC06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2CDB8-F320-4C25-9C56-EEE2F000209C}" type="datetimeFigureOut">
              <a:rPr lang="de-DE" smtClean="0"/>
              <a:t>14.01.2020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3164D5-E8FD-49EB-8FFA-9E9103AFF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BB8747-D2AF-4D14-955C-D9C847762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97B7F-0D4F-49A6-BBCE-2A215481DCA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16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A0172FE4-4A5D-433C-8288-8C307D323FB0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9" r="21013"/>
          <a:stretch/>
        </p:blipFill>
        <p:spPr bwMode="auto">
          <a:xfrm>
            <a:off x="4613858" y="2590056"/>
            <a:ext cx="3550556" cy="19754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416F701-0F7B-416E-9548-A87B7D452E17}"/>
              </a:ext>
            </a:extLst>
          </p:cNvPr>
          <p:cNvSpPr txBox="1"/>
          <p:nvPr/>
        </p:nvSpPr>
        <p:spPr>
          <a:xfrm>
            <a:off x="5748254" y="4411039"/>
            <a:ext cx="34671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chemeClr val="accent1"/>
                </a:solidFill>
              </a:rPr>
              <a:t>dx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058ADA5-3EE9-4C12-BC50-B5477B26F6A9}"/>
              </a:ext>
            </a:extLst>
          </p:cNvPr>
          <p:cNvSpPr txBox="1"/>
          <p:nvPr/>
        </p:nvSpPr>
        <p:spPr>
          <a:xfrm rot="19926097">
            <a:off x="5198819" y="3887323"/>
            <a:ext cx="451170" cy="18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chemeClr val="accent1"/>
                </a:solidFill>
              </a:rPr>
              <a:t>dy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DB404DC-61E3-40AE-ACBF-22583F327791}"/>
              </a:ext>
            </a:extLst>
          </p:cNvPr>
          <p:cNvSpPr txBox="1"/>
          <p:nvPr/>
        </p:nvSpPr>
        <p:spPr>
          <a:xfrm>
            <a:off x="5509445" y="3394996"/>
            <a:ext cx="312876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050" dirty="0">
                <a:solidFill>
                  <a:schemeClr val="accent1"/>
                </a:solidFill>
              </a:rPr>
              <a:t>dz</a:t>
            </a:r>
          </a:p>
        </p:txBody>
      </p:sp>
    </p:spTree>
    <p:extLst>
      <p:ext uri="{BB962C8B-B14F-4D97-AF65-F5344CB8AC3E}">
        <p14:creationId xmlns:p14="http://schemas.microsoft.com/office/powerpoint/2010/main" val="2708825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Felix Bruchhage</dc:creator>
  <cp:lastModifiedBy>Felix Bruchhage</cp:lastModifiedBy>
  <cp:revision>1</cp:revision>
  <dcterms:created xsi:type="dcterms:W3CDTF">2020-01-14T10:54:05Z</dcterms:created>
  <dcterms:modified xsi:type="dcterms:W3CDTF">2020-01-14T10:54:32Z</dcterms:modified>
</cp:coreProperties>
</file>